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3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C32"/>
    <a:srgbClr val="E77824"/>
    <a:srgbClr val="7B9050"/>
    <a:srgbClr val="E96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46607-334B-4E16-8453-C395733F16FE}" v="34" dt="2025-08-13T19:04:05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 Batchelor" userId="cd4ca975-dfb6-41bb-a52f-80658ebd6d35" providerId="ADAL" clId="{EE746607-334B-4E16-8453-C395733F16FE}"/>
    <pc:docChg chg="undo custSel addSld modSld modMainMaster">
      <pc:chgData name="Dani Batchelor" userId="cd4ca975-dfb6-41bb-a52f-80658ebd6d35" providerId="ADAL" clId="{EE746607-334B-4E16-8453-C395733F16FE}" dt="2025-08-13T19:04:17.104" v="75" actId="14100"/>
      <pc:docMkLst>
        <pc:docMk/>
      </pc:docMkLst>
      <pc:sldChg chg="delSp mod">
        <pc:chgData name="Dani Batchelor" userId="cd4ca975-dfb6-41bb-a52f-80658ebd6d35" providerId="ADAL" clId="{EE746607-334B-4E16-8453-C395733F16FE}" dt="2025-08-13T19:03:38.823" v="67" actId="478"/>
        <pc:sldMkLst>
          <pc:docMk/>
          <pc:sldMk cId="1072920204" sldId="262"/>
        </pc:sldMkLst>
        <pc:spChg chg="del">
          <ac:chgData name="Dani Batchelor" userId="cd4ca975-dfb6-41bb-a52f-80658ebd6d35" providerId="ADAL" clId="{EE746607-334B-4E16-8453-C395733F16FE}" dt="2025-08-13T19:03:38.823" v="67" actId="478"/>
          <ac:spMkLst>
            <pc:docMk/>
            <pc:sldMk cId="1072920204" sldId="262"/>
            <ac:spMk id="6" creationId="{35821989-7699-4635-50DC-32FD58AB7398}"/>
          </ac:spMkLst>
        </pc:spChg>
      </pc:sldChg>
      <pc:sldChg chg="addSp delSp modSp new mod modClrScheme chgLayout">
        <pc:chgData name="Dani Batchelor" userId="cd4ca975-dfb6-41bb-a52f-80658ebd6d35" providerId="ADAL" clId="{EE746607-334B-4E16-8453-C395733F16FE}" dt="2025-08-13T19:03:29.792" v="66" actId="700"/>
        <pc:sldMkLst>
          <pc:docMk/>
          <pc:sldMk cId="3700832385" sldId="273"/>
        </pc:sldMkLst>
        <pc:spChg chg="del">
          <ac:chgData name="Dani Batchelor" userId="cd4ca975-dfb6-41bb-a52f-80658ebd6d35" providerId="ADAL" clId="{EE746607-334B-4E16-8453-C395733F16FE}" dt="2025-08-13T19:03:29.792" v="66" actId="700"/>
          <ac:spMkLst>
            <pc:docMk/>
            <pc:sldMk cId="3700832385" sldId="273"/>
            <ac:spMk id="2" creationId="{60096F24-512E-3A87-1F35-398F6A43F82A}"/>
          </ac:spMkLst>
        </pc:spChg>
        <pc:spChg chg="add mod">
          <ac:chgData name="Dani Batchelor" userId="cd4ca975-dfb6-41bb-a52f-80658ebd6d35" providerId="ADAL" clId="{EE746607-334B-4E16-8453-C395733F16FE}" dt="2025-08-13T19:03:29.792" v="66" actId="700"/>
          <ac:spMkLst>
            <pc:docMk/>
            <pc:sldMk cId="3700832385" sldId="273"/>
            <ac:spMk id="3" creationId="{26CEBD51-DF64-7204-765E-AE6F1F2D64CD}"/>
          </ac:spMkLst>
        </pc:spChg>
      </pc:sldChg>
      <pc:sldChg chg="addSp delSp modSp add mod modClrScheme chgLayout">
        <pc:chgData name="Dani Batchelor" userId="cd4ca975-dfb6-41bb-a52f-80658ebd6d35" providerId="ADAL" clId="{EE746607-334B-4E16-8453-C395733F16FE}" dt="2025-08-13T19:03:45.648" v="69" actId="700"/>
        <pc:sldMkLst>
          <pc:docMk/>
          <pc:sldMk cId="2508733716" sldId="274"/>
        </pc:sldMkLst>
        <pc:spChg chg="add mod ord">
          <ac:chgData name="Dani Batchelor" userId="cd4ca975-dfb6-41bb-a52f-80658ebd6d35" providerId="ADAL" clId="{EE746607-334B-4E16-8453-C395733F16FE}" dt="2025-08-13T19:03:45.648" v="69" actId="700"/>
          <ac:spMkLst>
            <pc:docMk/>
            <pc:sldMk cId="2508733716" sldId="274"/>
            <ac:spMk id="2" creationId="{3A4E03B9-D416-0FE0-CC7B-022F3329EEAC}"/>
          </ac:spMkLst>
        </pc:spChg>
        <pc:spChg chg="del mod ord">
          <ac:chgData name="Dani Batchelor" userId="cd4ca975-dfb6-41bb-a52f-80658ebd6d35" providerId="ADAL" clId="{EE746607-334B-4E16-8453-C395733F16FE}" dt="2025-08-13T19:03:45.648" v="69" actId="700"/>
          <ac:spMkLst>
            <pc:docMk/>
            <pc:sldMk cId="2508733716" sldId="274"/>
            <ac:spMk id="5" creationId="{9AF28A1A-0630-D21D-1CCF-8FDBEAB7C154}"/>
          </ac:spMkLst>
        </pc:spChg>
      </pc:sldChg>
      <pc:sldMasterChg chg="addSldLayout modSldLayout">
        <pc:chgData name="Dani Batchelor" userId="cd4ca975-dfb6-41bb-a52f-80658ebd6d35" providerId="ADAL" clId="{EE746607-334B-4E16-8453-C395733F16FE}" dt="2025-08-13T19:04:17.104" v="75" actId="14100"/>
        <pc:sldMasterMkLst>
          <pc:docMk/>
          <pc:sldMasterMk cId="1477132477" sldId="2147483648"/>
        </pc:sldMasterMkLst>
        <pc:sldLayoutChg chg="addSp delSp modSp add mod modTransition">
          <pc:chgData name="Dani Batchelor" userId="cd4ca975-dfb6-41bb-a52f-80658ebd6d35" providerId="ADAL" clId="{EE746607-334B-4E16-8453-C395733F16FE}" dt="2025-08-13T19:01:12.381" v="3" actId="1076"/>
          <pc:sldLayoutMkLst>
            <pc:docMk/>
            <pc:sldMasterMk cId="1477132477" sldId="2147483648"/>
            <pc:sldLayoutMk cId="3953859982" sldId="2147483670"/>
          </pc:sldLayoutMkLst>
          <pc:spChg chg="del">
            <ac:chgData name="Dani Batchelor" userId="cd4ca975-dfb6-41bb-a52f-80658ebd6d35" providerId="ADAL" clId="{EE746607-334B-4E16-8453-C395733F16FE}" dt="2025-08-13T19:00:54.554" v="1" actId="478"/>
            <ac:spMkLst>
              <pc:docMk/>
              <pc:sldMasterMk cId="1477132477" sldId="2147483648"/>
              <pc:sldLayoutMk cId="3953859982" sldId="2147483670"/>
              <ac:spMk id="2" creationId="{0C868CE4-791C-5D15-1E1D-E24B614A9AF4}"/>
            </ac:spMkLst>
          </pc:spChg>
          <pc:spChg chg="add del">
            <ac:chgData name="Dani Batchelor" userId="cd4ca975-dfb6-41bb-a52f-80658ebd6d35" providerId="ADAL" clId="{EE746607-334B-4E16-8453-C395733F16FE}" dt="2025-08-13T19:01:02.197" v="2" actId="11529"/>
            <ac:spMkLst>
              <pc:docMk/>
              <pc:sldMasterMk cId="1477132477" sldId="2147483648"/>
              <pc:sldLayoutMk cId="3953859982" sldId="2147483670"/>
              <ac:spMk id="3" creationId="{5638FABB-BCB9-D4CD-DAC7-3DBDF858E6BC}"/>
            </ac:spMkLst>
          </pc:spChg>
          <pc:spChg chg="add mod">
            <ac:chgData name="Dani Batchelor" userId="cd4ca975-dfb6-41bb-a52f-80658ebd6d35" providerId="ADAL" clId="{EE746607-334B-4E16-8453-C395733F16FE}" dt="2025-08-13T19:01:12.381" v="3" actId="1076"/>
            <ac:spMkLst>
              <pc:docMk/>
              <pc:sldMasterMk cId="1477132477" sldId="2147483648"/>
              <pc:sldLayoutMk cId="3953859982" sldId="2147483670"/>
              <ac:spMk id="4" creationId="{F68D1D9D-0760-B5A9-1F9A-94AE801C5C5A}"/>
            </ac:spMkLst>
          </pc:spChg>
        </pc:sldLayoutChg>
        <pc:sldLayoutChg chg="addSp delSp modSp add mod modTransition">
          <pc:chgData name="Dani Batchelor" userId="cd4ca975-dfb6-41bb-a52f-80658ebd6d35" providerId="ADAL" clId="{EE746607-334B-4E16-8453-C395733F16FE}" dt="2025-08-13T19:04:17.104" v="75" actId="14100"/>
          <pc:sldLayoutMkLst>
            <pc:docMk/>
            <pc:sldMasterMk cId="1477132477" sldId="2147483648"/>
            <pc:sldLayoutMk cId="2464736197" sldId="2147483671"/>
          </pc:sldLayoutMkLst>
          <pc:spChg chg="add del mod">
            <ac:chgData name="Dani Batchelor" userId="cd4ca975-dfb6-41bb-a52f-80658ebd6d35" providerId="ADAL" clId="{EE746607-334B-4E16-8453-C395733F16FE}" dt="2025-08-13T19:01:51.819" v="9" actId="21"/>
            <ac:spMkLst>
              <pc:docMk/>
              <pc:sldMasterMk cId="1477132477" sldId="2147483648"/>
              <pc:sldLayoutMk cId="2464736197" sldId="2147483671"/>
              <ac:spMk id="2" creationId="{A7D24D3C-6368-0576-C4B0-CE8AD0C85F4D}"/>
            </ac:spMkLst>
          </pc:spChg>
          <pc:spChg chg="add mod ord">
            <ac:chgData name="Dani Batchelor" userId="cd4ca975-dfb6-41bb-a52f-80658ebd6d35" providerId="ADAL" clId="{EE746607-334B-4E16-8453-C395733F16FE}" dt="2025-08-13T19:03:56.119" v="71" actId="1076"/>
            <ac:spMkLst>
              <pc:docMk/>
              <pc:sldMasterMk cId="1477132477" sldId="2147483648"/>
              <pc:sldLayoutMk cId="2464736197" sldId="2147483671"/>
              <ac:spMk id="3" creationId="{A7D24D3C-6368-0576-C4B0-CE8AD0C85F4D}"/>
            </ac:spMkLst>
          </pc:spChg>
          <pc:spChg chg="add mod">
            <ac:chgData name="Dani Batchelor" userId="cd4ca975-dfb6-41bb-a52f-80658ebd6d35" providerId="ADAL" clId="{EE746607-334B-4E16-8453-C395733F16FE}" dt="2025-08-13T19:04:17.104" v="75" actId="14100"/>
            <ac:spMkLst>
              <pc:docMk/>
              <pc:sldMasterMk cId="1477132477" sldId="2147483648"/>
              <pc:sldLayoutMk cId="2464736197" sldId="2147483671"/>
              <ac:spMk id="4" creationId="{BFDBEFB8-9858-5EE8-F916-E1F94F1F162F}"/>
            </ac:spMkLst>
          </pc:spChg>
          <pc:spChg chg="mod ord">
            <ac:chgData name="Dani Batchelor" userId="cd4ca975-dfb6-41bb-a52f-80658ebd6d35" providerId="ADAL" clId="{EE746607-334B-4E16-8453-C395733F16FE}" dt="2025-08-13T19:02:57.472" v="51" actId="14100"/>
            <ac:spMkLst>
              <pc:docMk/>
              <pc:sldMasterMk cId="1477132477" sldId="2147483648"/>
              <pc:sldLayoutMk cId="2464736197" sldId="2147483671"/>
              <ac:spMk id="9" creationId="{D8ABA02F-3964-E466-5C10-AFDFE4E9D6D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B356D9-E3E4-FCA7-E095-73B18535F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D0C5A7-7D6D-8176-C1A2-FF783C919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52ADE-F02F-24EF-11ED-8F84F8AF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9" y="1388854"/>
            <a:ext cx="11557056" cy="664144"/>
          </a:xfrm>
        </p:spPr>
        <p:txBody>
          <a:bodyPr anchor="t"/>
          <a:lstStyle>
            <a:lvl1pPr>
              <a:defRPr lang="en-US" b="1" dirty="0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3D3C-288F-929A-8DB0-E84DA4CD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9" y="2294628"/>
            <a:ext cx="8926898" cy="3053751"/>
          </a:xfrm>
        </p:spPr>
        <p:txBody>
          <a:bodyPr/>
          <a:lstStyle>
            <a:lvl1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90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6214C-AB0B-AFBF-2C84-E8CC22E53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52ADE-F02F-24EF-11ED-8F84F8AF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8" y="1388854"/>
            <a:ext cx="11506195" cy="664144"/>
          </a:xfrm>
        </p:spPr>
        <p:txBody>
          <a:bodyPr anchor="t"/>
          <a:lstStyle>
            <a:lvl1pPr>
              <a:defRPr lang="en-US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3D3C-288F-929A-8DB0-E84DA4CD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9" y="2294628"/>
            <a:ext cx="11506196" cy="3053751"/>
          </a:xfrm>
        </p:spPr>
        <p:txBody>
          <a:bodyPr/>
          <a:lstStyle>
            <a:lvl1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08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7BD37B-8A88-180C-54D1-CBEDA3338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85"/>
            <a:ext cx="12191999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9D9E7-CA89-23AA-7E32-54C45C5E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7" y="1372199"/>
            <a:ext cx="11408431" cy="2586427"/>
          </a:xfrm>
        </p:spPr>
        <p:txBody>
          <a:bodyPr anchor="b"/>
          <a:lstStyle>
            <a:lvl1pPr>
              <a:defRPr sz="6000" b="1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AB40D-9152-D45A-2AC7-DEDF4943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887" y="3985614"/>
            <a:ext cx="113394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7B8D8-565A-70E4-4461-4847ADC0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32CD-C097-4E17-BF71-983F0EBA8BB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F728-6DAD-D8CB-F8FA-A9423D16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D8232-846D-F58F-3CF0-1480E744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1E89-6E35-4446-844D-CDF2291B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4B9C9A-A23B-BA4E-2B70-A50E8ECE4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85"/>
            <a:ext cx="12191999" cy="6854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CD961-D0BD-089D-6BC1-0A7404B8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91" y="1372199"/>
            <a:ext cx="11173541" cy="742351"/>
          </a:xfrm>
        </p:spPr>
        <p:txBody>
          <a:bodyPr anchor="t"/>
          <a:lstStyle>
            <a:lvl1pPr>
              <a:defRPr b="1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8E67-44FF-1506-5572-1C0071469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691" y="2219325"/>
            <a:ext cx="5477233" cy="33337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4C630-5EA8-32AE-EDCF-768C2BE8D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19325"/>
            <a:ext cx="5477233" cy="33337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7D7B559-1E60-D5A5-1480-1266D82CD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C575D-C47A-2B06-981F-C0B71CF2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91" y="365125"/>
            <a:ext cx="11268434" cy="1325563"/>
          </a:xfrm>
        </p:spPr>
        <p:txBody>
          <a:bodyPr/>
          <a:lstStyle>
            <a:lvl1pPr>
              <a:defRPr b="1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71820-0A1D-3F09-B78A-803B4D35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691" y="1681163"/>
            <a:ext cx="54969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78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49456-853A-F6CE-ABBA-7A67C46F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691" y="2505075"/>
            <a:ext cx="5496955" cy="3019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3DA35-85AB-86FC-5F09-DF0B8EA21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4098" y="1681163"/>
            <a:ext cx="55240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778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2C22E-DFAC-85F4-9802-70EC385A7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4098" y="2505075"/>
            <a:ext cx="5524027" cy="3019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58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7A4239-6CE3-8D92-2D9B-E3E2E33E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68CE4-791C-5D15-1E1D-E24B614A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91" y="365125"/>
            <a:ext cx="8429984" cy="1325563"/>
          </a:xfrm>
        </p:spPr>
        <p:txBody>
          <a:bodyPr/>
          <a:lstStyle>
            <a:lvl1pPr>
              <a:defRPr>
                <a:solidFill>
                  <a:srgbClr val="042C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41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7A4239-6CE3-8D92-2D9B-E3E2E33EE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8D1D9D-0760-B5A9-1F9A-94AE801C5C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19" y="689544"/>
            <a:ext cx="7642225" cy="43481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5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D828F-64A2-938A-F530-1624E5F21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96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893C97-5063-D955-F06A-AA8098D7A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E2B14-6EB4-4515-3155-CA606A93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91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F823B-5B30-95BB-2CDE-1A1F2FAA5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28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DF412-1AC8-B485-AB1F-68640651F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691" y="2057400"/>
            <a:ext cx="3932237" cy="3428401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736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893C97-5063-D955-F06A-AA8098D7A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FE2B14-6EB4-4515-3155-CA606A93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91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DF412-1AC8-B485-AB1F-68640651F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691" y="2057400"/>
            <a:ext cx="3932237" cy="3428401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47A66-D6E6-47DE-E740-B22F591E6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52" y="987426"/>
            <a:ext cx="6626236" cy="449837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31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CA48D-422C-C14D-B5DD-6006D8F75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7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AC4CE-FDBE-D68B-9A0D-A703E7B9A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86157-041C-74B0-8CC5-586CA6719C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56" y="406400"/>
            <a:ext cx="8284594" cy="2387600"/>
          </a:xfrm>
        </p:spPr>
        <p:txBody>
          <a:bodyPr anchor="b"/>
          <a:lstStyle>
            <a:lvl1pPr algn="l">
              <a:defRPr sz="6000" b="1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this slide for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FE450-DC1E-3073-186B-3756F68FC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56" y="3325993"/>
            <a:ext cx="8284594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a subtitle or presenter name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F3387B-23F3-8268-CA62-298F3CBDAECD}"/>
              </a:ext>
            </a:extLst>
          </p:cNvPr>
          <p:cNvCxnSpPr>
            <a:cxnSpLocks/>
          </p:cNvCxnSpPr>
          <p:nvPr userDrawn="1"/>
        </p:nvCxnSpPr>
        <p:spPr>
          <a:xfrm>
            <a:off x="0" y="3027872"/>
            <a:ext cx="8782050" cy="0"/>
          </a:xfrm>
          <a:prstGeom prst="line">
            <a:avLst/>
          </a:prstGeom>
          <a:ln w="57150">
            <a:solidFill>
              <a:srgbClr val="E778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1AC4CE-FDBE-D68B-9A0D-A703E7B9A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F3387B-23F3-8268-CA62-298F3CBDAECD}"/>
              </a:ext>
            </a:extLst>
          </p:cNvPr>
          <p:cNvCxnSpPr>
            <a:cxnSpLocks/>
          </p:cNvCxnSpPr>
          <p:nvPr userDrawn="1"/>
        </p:nvCxnSpPr>
        <p:spPr>
          <a:xfrm>
            <a:off x="-319177" y="3027872"/>
            <a:ext cx="9200212" cy="0"/>
          </a:xfrm>
          <a:prstGeom prst="line">
            <a:avLst/>
          </a:prstGeom>
          <a:ln w="57150">
            <a:solidFill>
              <a:srgbClr val="E778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BF86157-041C-74B0-8CC5-586CA671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318" y="406400"/>
            <a:ext cx="4572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FE450-DC1E-3073-186B-3756F68FC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5318" y="3325993"/>
            <a:ext cx="4572000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C11567-3523-0524-E97F-4225781F1CD4}"/>
              </a:ext>
            </a:extLst>
          </p:cNvPr>
          <p:cNvSpPr/>
          <p:nvPr userDrawn="1"/>
        </p:nvSpPr>
        <p:spPr>
          <a:xfrm>
            <a:off x="254386" y="1073989"/>
            <a:ext cx="3907766" cy="3907766"/>
          </a:xfrm>
          <a:prstGeom prst="ellipse">
            <a:avLst/>
          </a:prstGeom>
          <a:solidFill>
            <a:srgbClr val="7B9050"/>
          </a:solidFill>
          <a:ln w="38100">
            <a:solidFill>
              <a:srgbClr val="04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B5195D2-C340-7CDB-13E2-EF4CCF3A0E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577" y="1343181"/>
            <a:ext cx="3369384" cy="3369382"/>
          </a:xfrm>
          <a:prstGeom prst="ellipse">
            <a:avLst/>
          </a:prstGeom>
          <a:ln w="38100">
            <a:solidFill>
              <a:srgbClr val="042C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17A4EB-1EDD-CD2F-FD21-1CCB03E09F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3EA14E-0260-46E7-C60A-4BF2903D6CCC}"/>
              </a:ext>
            </a:extLst>
          </p:cNvPr>
          <p:cNvSpPr txBox="1">
            <a:spLocks/>
          </p:cNvSpPr>
          <p:nvPr userDrawn="1"/>
        </p:nvSpPr>
        <p:spPr>
          <a:xfrm>
            <a:off x="4563488" y="3819524"/>
            <a:ext cx="3692530" cy="860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42C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9443A3-5D1A-0B09-F28A-A9F5B3AD789F}"/>
              </a:ext>
            </a:extLst>
          </p:cNvPr>
          <p:cNvSpPr txBox="1">
            <a:spLocks/>
          </p:cNvSpPr>
          <p:nvPr userDrawn="1"/>
        </p:nvSpPr>
        <p:spPr>
          <a:xfrm>
            <a:off x="4563488" y="4746625"/>
            <a:ext cx="3692530" cy="68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E365E2-CC5D-E052-4386-26D91793B1E3}"/>
              </a:ext>
            </a:extLst>
          </p:cNvPr>
          <p:cNvSpPr txBox="1">
            <a:spLocks/>
          </p:cNvSpPr>
          <p:nvPr userDrawn="1"/>
        </p:nvSpPr>
        <p:spPr>
          <a:xfrm>
            <a:off x="533049" y="3819524"/>
            <a:ext cx="3692530" cy="860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42C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6D5ADD5-90B6-235B-A07F-1C7C41DA20AB}"/>
              </a:ext>
            </a:extLst>
          </p:cNvPr>
          <p:cNvSpPr txBox="1">
            <a:spLocks/>
          </p:cNvSpPr>
          <p:nvPr userDrawn="1"/>
        </p:nvSpPr>
        <p:spPr>
          <a:xfrm>
            <a:off x="533049" y="4746625"/>
            <a:ext cx="3692530" cy="68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8B946D-6BAD-200E-A523-4B0B139E704D}"/>
              </a:ext>
            </a:extLst>
          </p:cNvPr>
          <p:cNvSpPr/>
          <p:nvPr userDrawn="1"/>
        </p:nvSpPr>
        <p:spPr>
          <a:xfrm>
            <a:off x="696018" y="641864"/>
            <a:ext cx="3341144" cy="3341144"/>
          </a:xfrm>
          <a:prstGeom prst="ellipse">
            <a:avLst/>
          </a:prstGeom>
          <a:solidFill>
            <a:srgbClr val="E77824"/>
          </a:solidFill>
          <a:ln w="38100">
            <a:solidFill>
              <a:srgbClr val="04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EA163A0-7AB4-6661-66FD-1D42F7D8BC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177" y="872024"/>
            <a:ext cx="2880826" cy="2880824"/>
          </a:xfrm>
          <a:prstGeom prst="ellipse">
            <a:avLst/>
          </a:prstGeom>
          <a:ln w="38100">
            <a:solidFill>
              <a:srgbClr val="042C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A66506-1FFC-49A4-721F-542D29B80B9E}"/>
              </a:ext>
            </a:extLst>
          </p:cNvPr>
          <p:cNvSpPr/>
          <p:nvPr userDrawn="1"/>
        </p:nvSpPr>
        <p:spPr>
          <a:xfrm>
            <a:off x="4756161" y="641864"/>
            <a:ext cx="3341144" cy="3341144"/>
          </a:xfrm>
          <a:prstGeom prst="ellipse">
            <a:avLst/>
          </a:prstGeom>
          <a:solidFill>
            <a:srgbClr val="E77824"/>
          </a:solidFill>
          <a:ln w="38100">
            <a:solidFill>
              <a:srgbClr val="04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8C2E3A9-5F75-5150-C5D9-312D40928E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6320" y="872024"/>
            <a:ext cx="2880826" cy="2880824"/>
          </a:xfrm>
          <a:prstGeom prst="ellipse">
            <a:avLst/>
          </a:prstGeom>
          <a:ln w="38100">
            <a:solidFill>
              <a:srgbClr val="042C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D1173-753C-1983-A6A7-F895D9862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00B28A-1AC6-E559-7F31-C15476B4D89D}"/>
              </a:ext>
            </a:extLst>
          </p:cNvPr>
          <p:cNvSpPr txBox="1">
            <a:spLocks/>
          </p:cNvSpPr>
          <p:nvPr userDrawn="1"/>
        </p:nvSpPr>
        <p:spPr>
          <a:xfrm>
            <a:off x="673575" y="3982351"/>
            <a:ext cx="3406048" cy="860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42C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9F29990-4E3F-857B-7319-6FA6D3304A79}"/>
              </a:ext>
            </a:extLst>
          </p:cNvPr>
          <p:cNvSpPr txBox="1">
            <a:spLocks/>
          </p:cNvSpPr>
          <p:nvPr userDrawn="1"/>
        </p:nvSpPr>
        <p:spPr>
          <a:xfrm>
            <a:off x="673575" y="4909452"/>
            <a:ext cx="3406048" cy="68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Click to edit Master subtitle style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0FC458-B356-68E1-D120-24082F627810}"/>
              </a:ext>
            </a:extLst>
          </p:cNvPr>
          <p:cNvSpPr/>
          <p:nvPr userDrawn="1"/>
        </p:nvSpPr>
        <p:spPr>
          <a:xfrm>
            <a:off x="1116168" y="1809391"/>
            <a:ext cx="2520862" cy="2520862"/>
          </a:xfrm>
          <a:prstGeom prst="ellipse">
            <a:avLst/>
          </a:prstGeom>
          <a:solidFill>
            <a:srgbClr val="7B9050"/>
          </a:solidFill>
          <a:ln w="38100">
            <a:solidFill>
              <a:srgbClr val="04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69FC4289-EF8F-39C5-055A-C12755082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9821" y="1983045"/>
            <a:ext cx="2173556" cy="2173554"/>
          </a:xfrm>
          <a:prstGeom prst="ellipse">
            <a:avLst/>
          </a:prstGeom>
          <a:ln w="38100">
            <a:solidFill>
              <a:srgbClr val="042C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3972B8F-289F-F010-0413-8E59622E0E24}"/>
              </a:ext>
            </a:extLst>
          </p:cNvPr>
          <p:cNvSpPr txBox="1">
            <a:spLocks/>
          </p:cNvSpPr>
          <p:nvPr userDrawn="1"/>
        </p:nvSpPr>
        <p:spPr>
          <a:xfrm>
            <a:off x="4253276" y="3982351"/>
            <a:ext cx="3406048" cy="860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42C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5D89F77D-1033-2C89-2F97-5EC65097EF04}"/>
              </a:ext>
            </a:extLst>
          </p:cNvPr>
          <p:cNvSpPr txBox="1">
            <a:spLocks/>
          </p:cNvSpPr>
          <p:nvPr userDrawn="1"/>
        </p:nvSpPr>
        <p:spPr>
          <a:xfrm>
            <a:off x="4253276" y="4909452"/>
            <a:ext cx="3406048" cy="68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Click to edit Master subtitle style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10446BF-E237-D7B5-0645-EE400394D716}"/>
              </a:ext>
            </a:extLst>
          </p:cNvPr>
          <p:cNvSpPr/>
          <p:nvPr userDrawn="1"/>
        </p:nvSpPr>
        <p:spPr>
          <a:xfrm>
            <a:off x="4695869" y="1809391"/>
            <a:ext cx="2520862" cy="2520862"/>
          </a:xfrm>
          <a:prstGeom prst="ellipse">
            <a:avLst/>
          </a:prstGeom>
          <a:solidFill>
            <a:srgbClr val="E77824"/>
          </a:solidFill>
          <a:ln w="38100">
            <a:solidFill>
              <a:srgbClr val="04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0368B096-5256-FF52-7B80-8FA9BCCDDB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69522" y="1983045"/>
            <a:ext cx="2173556" cy="2173554"/>
          </a:xfrm>
          <a:prstGeom prst="ellipse">
            <a:avLst/>
          </a:prstGeom>
          <a:ln w="38100">
            <a:solidFill>
              <a:srgbClr val="042C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12D0B3D-D56D-6A6E-E15A-33DB4B04FD08}"/>
              </a:ext>
            </a:extLst>
          </p:cNvPr>
          <p:cNvSpPr txBox="1">
            <a:spLocks/>
          </p:cNvSpPr>
          <p:nvPr userDrawn="1"/>
        </p:nvSpPr>
        <p:spPr>
          <a:xfrm>
            <a:off x="8101917" y="3982351"/>
            <a:ext cx="3406048" cy="860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42C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Click to edit Master title style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5D082ABA-88E4-33CD-4CE4-0AFF05D3F356}"/>
              </a:ext>
            </a:extLst>
          </p:cNvPr>
          <p:cNvSpPr txBox="1">
            <a:spLocks/>
          </p:cNvSpPr>
          <p:nvPr userDrawn="1"/>
        </p:nvSpPr>
        <p:spPr>
          <a:xfrm>
            <a:off x="8101917" y="4909452"/>
            <a:ext cx="3406048" cy="68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Click to edit Master subtitle style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BD38324-5ED6-1873-D83A-E6C21450CE99}"/>
              </a:ext>
            </a:extLst>
          </p:cNvPr>
          <p:cNvSpPr/>
          <p:nvPr userDrawn="1"/>
        </p:nvSpPr>
        <p:spPr>
          <a:xfrm>
            <a:off x="8544510" y="1809391"/>
            <a:ext cx="2520862" cy="2520862"/>
          </a:xfrm>
          <a:prstGeom prst="ellipse">
            <a:avLst/>
          </a:prstGeom>
          <a:solidFill>
            <a:srgbClr val="7B9050"/>
          </a:solidFill>
          <a:ln w="38100">
            <a:solidFill>
              <a:srgbClr val="042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41E2C7A0-4752-E27B-C5F2-3B5600032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8163" y="1983045"/>
            <a:ext cx="2173556" cy="2173554"/>
          </a:xfrm>
          <a:prstGeom prst="ellipse">
            <a:avLst/>
          </a:prstGeom>
          <a:ln w="38100">
            <a:solidFill>
              <a:srgbClr val="042C3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F91CC6-9F41-30F9-D916-161A4B675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" y="0"/>
            <a:ext cx="1218706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8ABA02F-3964-E466-5C10-AFDFE4E9D6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928" y="2079445"/>
            <a:ext cx="11034144" cy="3191055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Use this for a break or special emphasis</a:t>
            </a:r>
          </a:p>
        </p:txBody>
      </p:sp>
    </p:spTree>
    <p:extLst>
      <p:ext uri="{BB962C8B-B14F-4D97-AF65-F5344CB8AC3E}">
        <p14:creationId xmlns:p14="http://schemas.microsoft.com/office/powerpoint/2010/main" val="20406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F91CC6-9F41-30F9-D916-161A4B675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" y="0"/>
            <a:ext cx="1218706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D24D3C-6368-0576-C4B0-CE8AD0C85F4D}"/>
              </a:ext>
            </a:extLst>
          </p:cNvPr>
          <p:cNvSpPr/>
          <p:nvPr userDrawn="1"/>
        </p:nvSpPr>
        <p:spPr>
          <a:xfrm>
            <a:off x="578926" y="1953260"/>
            <a:ext cx="11034145" cy="34293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101600" dir="7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ABA02F-3964-E466-5C10-AFDFE4E9D6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8926" y="364757"/>
            <a:ext cx="8289029" cy="1222744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Optional space for 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DBEFB8-9858-5EE8-F916-E1F94F1F162F}"/>
              </a:ext>
            </a:extLst>
          </p:cNvPr>
          <p:cNvSpPr txBox="1">
            <a:spLocks/>
          </p:cNvSpPr>
          <p:nvPr userDrawn="1"/>
        </p:nvSpPr>
        <p:spPr>
          <a:xfrm>
            <a:off x="776377" y="2079445"/>
            <a:ext cx="10639246" cy="319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42C32"/>
                </a:solidFill>
              </a:rPr>
              <a:t>Use this for a break or special emphasis</a:t>
            </a:r>
          </a:p>
        </p:txBody>
      </p:sp>
    </p:spTree>
    <p:extLst>
      <p:ext uri="{BB962C8B-B14F-4D97-AF65-F5344CB8AC3E}">
        <p14:creationId xmlns:p14="http://schemas.microsoft.com/office/powerpoint/2010/main" val="246473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F34D22-4261-BEAE-D27C-F2B52ECCB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52ADE-F02F-24EF-11ED-8F84F8AF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19" y="1388854"/>
            <a:ext cx="10515600" cy="664144"/>
          </a:xfrm>
        </p:spPr>
        <p:txBody>
          <a:bodyPr anchor="t"/>
          <a:lstStyle>
            <a:lvl1pPr>
              <a:defRPr lang="en-US" b="1" dirty="0">
                <a:solidFill>
                  <a:srgbClr val="04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3D3C-288F-929A-8DB0-E84DA4CD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9" y="2294628"/>
            <a:ext cx="8926898" cy="3053751"/>
          </a:xfrm>
        </p:spPr>
        <p:txBody>
          <a:bodyPr/>
          <a:lstStyle>
            <a:lvl1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0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485CE-64A4-01AA-6F22-17310D7F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4BC5D-CD4C-E48F-67AF-0A5E7576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65E0-7B23-5BBE-FB81-AE01747FC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4932CD-C097-4E17-BF71-983F0EBA8BB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5530F-F20A-4131-17C9-6B99E93AC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CE66B-9E8C-FB72-BE5C-024EF4C79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4F1E89-6E35-4446-844D-CDF2291B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7" r:id="rId4"/>
    <p:sldLayoutId id="2147483668" r:id="rId5"/>
    <p:sldLayoutId id="2147483669" r:id="rId6"/>
    <p:sldLayoutId id="2147483666" r:id="rId7"/>
    <p:sldLayoutId id="2147483671" r:id="rId8"/>
    <p:sldLayoutId id="2147483650" r:id="rId9"/>
    <p:sldLayoutId id="2147483663" r:id="rId10"/>
    <p:sldLayoutId id="2147483662" r:id="rId11"/>
    <p:sldLayoutId id="2147483651" r:id="rId12"/>
    <p:sldLayoutId id="2147483652" r:id="rId13"/>
    <p:sldLayoutId id="2147483653" r:id="rId14"/>
    <p:sldLayoutId id="2147483654" r:id="rId15"/>
    <p:sldLayoutId id="2147483670" r:id="rId16"/>
    <p:sldLayoutId id="2147483655" r:id="rId17"/>
    <p:sldLayoutId id="2147483657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FB4536-D198-8E34-FA50-31055D32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4C22E-1766-1B21-A7B8-CC4052C7A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B8495C-38E8-A3D9-9D60-1BCABD5E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CC25A-BC45-55A2-58A4-F284BF65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5B5F3A-BC55-DCA4-22E8-75C11AE1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A0E9-CABC-2955-107A-9D4BA648E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4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490D34-4979-BC5E-3B74-E61A8A92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CE6B12-3771-4357-D506-E0AF72FDB6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F7B84-D2D2-9127-4B9B-FA393DFCD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31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BCC8A-459E-1B74-62B5-D07B0D48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676D8-73BD-F11D-C5AF-5C78EB0EF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2F615-B687-AA43-524A-C5B681D3D6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E29CA-F0FE-6C4E-4CE2-02D665BEC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8E932F-583B-62D3-33A0-76D54D4F0C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5578C5-DCCA-1951-20C5-6EF3370C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EBD51-DF64-7204-765E-AE6F1F2D64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60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1C57F1-B1EF-2992-3F15-61104A5A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BA8188-FB10-D4E4-88A5-542A9139430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CC22A1-DBC9-2F3C-A5E3-1069CEF7A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537A8E-F61A-B953-1F6B-3BFC9DFA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D06139-5148-4CD8-5B92-D257DF6B7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B6A9B-2A4C-29A6-9231-CFFE3F6EC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33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34D2-1676-3827-D097-4D2F527DF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E3561-83CB-C209-98C9-21C731F59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166D85-3F76-4A30-E684-44B194B63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461936-66AC-F1F1-3D3E-E772CE7C6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A7367-7EF3-9B6F-FB16-7C8423DD5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E0E8B3-33E4-95A8-FB88-670949EC44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B401BB-BD2C-786D-B070-5999D23985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604AE6-2EBC-D8E9-EBD7-2C11F4C952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7DC26A-C496-0280-EEBC-16D0114C7B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A064F6-F43D-264B-1B56-BC76954564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624E9B-F4D8-9459-69E9-3762B376D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8B658-0BCC-27FC-4F7D-FEB93E4CC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03B9-D416-0FE0-CC7B-022F3329E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3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025959-F8E3-4398-1355-2DA87738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3B6D1-3CFB-870A-1B2D-FF2B72A4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TM 2026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42C32"/>
      </a:accent1>
      <a:accent2>
        <a:srgbClr val="E77824"/>
      </a:accent2>
      <a:accent3>
        <a:srgbClr val="7B9050"/>
      </a:accent3>
      <a:accent4>
        <a:srgbClr val="78AAD3"/>
      </a:accent4>
      <a:accent5>
        <a:srgbClr val="B7A8D2"/>
      </a:accent5>
      <a:accent6>
        <a:srgbClr val="E9665A"/>
      </a:accent6>
      <a:hlink>
        <a:srgbClr val="E77824"/>
      </a:hlink>
      <a:folHlink>
        <a:srgbClr val="042C3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CDB2648F62D418E06B8E7B5F1255B" ma:contentTypeVersion="23" ma:contentTypeDescription="Create a new document." ma:contentTypeScope="" ma:versionID="d22b001e637e8f91d12d67262b07ab22">
  <xsd:schema xmlns:xsd="http://www.w3.org/2001/XMLSchema" xmlns:xs="http://www.w3.org/2001/XMLSchema" xmlns:p="http://schemas.microsoft.com/office/2006/metadata/properties" xmlns:ns2="39bab58d-a4e2-42c9-8c08-52b00779ec6b" xmlns:ns3="aef120c7-7d16-4938-9022-2ee41d07909d" targetNamespace="http://schemas.microsoft.com/office/2006/metadata/properties" ma:root="true" ma:fieldsID="1c36316c7766826389c4a0ae03e6bf70" ns2:_="" ns3:_="">
    <xsd:import namespace="39bab58d-a4e2-42c9-8c08-52b00779ec6b"/>
    <xsd:import namespace="aef120c7-7d16-4938-9022-2ee41d079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ocumentType" minOccurs="0"/>
                <xsd:element ref="ns2:AuthDate" minOccurs="0"/>
                <xsd:element ref="ns2:EndDa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b58d-a4e2-42c9-8c08-52b00779e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dce571-4842-41cb-b304-af250ad7de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umentType" ma:index="26" nillable="true" ma:displayName="Document Type" ma:format="Dropdown" ma:internalName="DocumentType">
      <xsd:simpleType>
        <xsd:restriction base="dms:Choice">
          <xsd:enumeration value="Contract"/>
          <xsd:enumeration value="Invoice"/>
          <xsd:enumeration value="Receipt"/>
          <xsd:enumeration value="Quote"/>
        </xsd:restriction>
      </xsd:simpleType>
    </xsd:element>
    <xsd:element name="AuthDate" ma:index="27" nillable="true" ma:displayName="Auth Date" ma:format="DateOnly" ma:internalName="AuthDate">
      <xsd:simpleType>
        <xsd:restriction base="dms:DateTime"/>
      </xsd:simpleType>
    </xsd:element>
    <xsd:element name="EndDate" ma:index="28" nillable="true" ma:displayName="End Date" ma:format="DateOnly" ma:internalName="EndDate">
      <xsd:simpleType>
        <xsd:restriction base="dms:DateTim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120c7-7d16-4938-9022-2ee41d0790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105ab4-7c02-4451-8904-3686ceedce47}" ma:internalName="TaxCatchAll" ma:showField="CatchAllData" ma:web="aef120c7-7d16-4938-9022-2ee41d0790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ab58d-a4e2-42c9-8c08-52b00779ec6b">
      <Terms xmlns="http://schemas.microsoft.com/office/infopath/2007/PartnerControls"/>
    </lcf76f155ced4ddcb4097134ff3c332f>
    <EndDate xmlns="39bab58d-a4e2-42c9-8c08-52b00779ec6b" xsi:nil="true"/>
    <AuthDate xmlns="39bab58d-a4e2-42c9-8c08-52b00779ec6b" xsi:nil="true"/>
    <DocumentType xmlns="39bab58d-a4e2-42c9-8c08-52b00779ec6b" xsi:nil="true"/>
    <TaxCatchAll xmlns="aef120c7-7d16-4938-9022-2ee41d07909d" xsi:nil="true"/>
  </documentManagement>
</p:properties>
</file>

<file path=customXml/itemProps1.xml><?xml version="1.0" encoding="utf-8"?>
<ds:datastoreItem xmlns:ds="http://schemas.openxmlformats.org/officeDocument/2006/customXml" ds:itemID="{707681C2-3789-436C-8CCB-64EE2CB9F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2E95F1-9544-4CDD-8598-5653F13E6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ab58d-a4e2-42c9-8c08-52b00779ec6b"/>
    <ds:schemaRef ds:uri="aef120c7-7d16-4938-9022-2ee41d0790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548A2C-2C4D-48AD-9A1C-12D25D2ED351}">
  <ds:schemaRefs>
    <ds:schemaRef ds:uri="http://schemas.microsoft.com/office/2006/metadata/properties"/>
    <ds:schemaRef ds:uri="http://schemas.microsoft.com/office/infopath/2007/PartnerControls"/>
    <ds:schemaRef ds:uri="39bab58d-a4e2-42c9-8c08-52b00779ec6b"/>
    <ds:schemaRef ds:uri="aef120c7-7d16-4938-9022-2ee41d0790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 Batchelor</dc:creator>
  <cp:lastModifiedBy>Brook Pritchett</cp:lastModifiedBy>
  <cp:revision>4</cp:revision>
  <dcterms:created xsi:type="dcterms:W3CDTF">2025-08-07T18:28:34Z</dcterms:created>
  <dcterms:modified xsi:type="dcterms:W3CDTF">2025-10-14T13:11:41Z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0x010100F43CDB2648F62D418E06B8E7B5F1255B</vt:lpwstr>
  </property>
  <property fmtid="{D5CDD505-2E9C-101B-9397-08002B2CF9AE}" pid="3" name="MediaServiceImageTags">
    <vt:lpwstr/>
  </property>
</Properties>
</file>