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4614" r:id="rId5"/>
    <p:sldId id="4642" r:id="rId6"/>
    <p:sldId id="4647" r:id="rId7"/>
    <p:sldId id="4640" r:id="rId8"/>
    <p:sldId id="4641" r:id="rId9"/>
    <p:sldId id="4638" r:id="rId10"/>
    <p:sldId id="4637" r:id="rId11"/>
    <p:sldId id="4648" r:id="rId12"/>
    <p:sldId id="4652" r:id="rId13"/>
    <p:sldId id="4643" r:id="rId14"/>
    <p:sldId id="4634" r:id="rId15"/>
    <p:sldId id="4639" r:id="rId16"/>
    <p:sldId id="4645" r:id="rId17"/>
    <p:sldId id="4649" r:id="rId18"/>
    <p:sldId id="4644" r:id="rId19"/>
    <p:sldId id="4650" r:id="rId20"/>
    <p:sldId id="459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Brady" initials="CB" lastIdx="1" clrIdx="0">
    <p:extLst>
      <p:ext uri="{19B8F6BF-5375-455C-9EA6-DF929625EA0E}">
        <p15:presenceInfo xmlns:p15="http://schemas.microsoft.com/office/powerpoint/2012/main" userId="dd30db916719de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78E"/>
    <a:srgbClr val="7A99AC"/>
    <a:srgbClr val="7A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6C01E-12CF-AE6A-0ACC-EBDC289C7FCA}" v="6" dt="2025-05-22T16:00:09.113"/>
    <p1510:client id="{5A846807-C50E-56B8-64B2-009AFB6C42A9}" v="10" dt="2025-05-22T19:36:53.600"/>
    <p1510:client id="{5F630E4C-6FDB-F05A-A842-20B2301A30C5}" v="49" dt="2025-05-22T19:28:21.663"/>
    <p1510:client id="{69D5A921-8D54-4620-8C69-84525CE11C97}" v="88" dt="2025-05-23T15:30:18.715"/>
    <p1510:client id="{DFA8CA79-1D51-4B74-B034-0655F8661FD5}" v="132" dt="2025-05-22T16:59:52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2082a707e3277b48a573dea1410b4a0a997e8d7a33b00e8486ff8793b38f4eee::" providerId="AD" clId="Web-{5F630E4C-6FDB-F05A-A842-20B2301A30C5}"/>
    <pc:docChg chg="delSld modSld">
      <pc:chgData name="Guest User" userId="S::urn:spo:anon#2082a707e3277b48a573dea1410b4a0a997e8d7a33b00e8486ff8793b38f4eee::" providerId="AD" clId="Web-{5F630E4C-6FDB-F05A-A842-20B2301A30C5}" dt="2025-05-22T19:28:18.476" v="44" actId="20577"/>
      <pc:docMkLst>
        <pc:docMk/>
      </pc:docMkLst>
      <pc:sldChg chg="modSp">
        <pc:chgData name="Guest User" userId="S::urn:spo:anon#2082a707e3277b48a573dea1410b4a0a997e8d7a33b00e8486ff8793b38f4eee::" providerId="AD" clId="Web-{5F630E4C-6FDB-F05A-A842-20B2301A30C5}" dt="2025-05-22T19:27:01.254" v="42" actId="20577"/>
        <pc:sldMkLst>
          <pc:docMk/>
          <pc:sldMk cId="3559781608" sldId="4641"/>
        </pc:sldMkLst>
        <pc:spChg chg="mod">
          <ac:chgData name="Guest User" userId="S::urn:spo:anon#2082a707e3277b48a573dea1410b4a0a997e8d7a33b00e8486ff8793b38f4eee::" providerId="AD" clId="Web-{5F630E4C-6FDB-F05A-A842-20B2301A30C5}" dt="2025-05-22T19:27:01.254" v="42" actId="20577"/>
          <ac:spMkLst>
            <pc:docMk/>
            <pc:sldMk cId="3559781608" sldId="4641"/>
            <ac:spMk id="3" creationId="{82267863-08BB-7650-B394-ECDBF1C652A9}"/>
          </ac:spMkLst>
        </pc:spChg>
      </pc:sldChg>
      <pc:sldChg chg="del">
        <pc:chgData name="Guest User" userId="S::urn:spo:anon#2082a707e3277b48a573dea1410b4a0a997e8d7a33b00e8486ff8793b38f4eee::" providerId="AD" clId="Web-{5F630E4C-6FDB-F05A-A842-20B2301A30C5}" dt="2025-05-22T19:28:04.803" v="43"/>
        <pc:sldMkLst>
          <pc:docMk/>
          <pc:sldMk cId="1960942028" sldId="4646"/>
        </pc:sldMkLst>
      </pc:sldChg>
      <pc:sldChg chg="modSp">
        <pc:chgData name="Guest User" userId="S::urn:spo:anon#2082a707e3277b48a573dea1410b4a0a997e8d7a33b00e8486ff8793b38f4eee::" providerId="AD" clId="Web-{5F630E4C-6FDB-F05A-A842-20B2301A30C5}" dt="2025-05-22T19:26:07.330" v="2" actId="20577"/>
        <pc:sldMkLst>
          <pc:docMk/>
          <pc:sldMk cId="1347986448" sldId="4648"/>
        </pc:sldMkLst>
        <pc:spChg chg="mod">
          <ac:chgData name="Guest User" userId="S::urn:spo:anon#2082a707e3277b48a573dea1410b4a0a997e8d7a33b00e8486ff8793b38f4eee::" providerId="AD" clId="Web-{5F630E4C-6FDB-F05A-A842-20B2301A30C5}" dt="2025-05-22T19:26:07.330" v="2" actId="20577"/>
          <ac:spMkLst>
            <pc:docMk/>
            <pc:sldMk cId="1347986448" sldId="4648"/>
            <ac:spMk id="9" creationId="{C804C7B4-3969-47B4-3C4A-FE5D8D622BA5}"/>
          </ac:spMkLst>
        </pc:spChg>
      </pc:sldChg>
      <pc:sldChg chg="modSp">
        <pc:chgData name="Guest User" userId="S::urn:spo:anon#2082a707e3277b48a573dea1410b4a0a997e8d7a33b00e8486ff8793b38f4eee::" providerId="AD" clId="Web-{5F630E4C-6FDB-F05A-A842-20B2301A30C5}" dt="2025-05-22T19:28:18.476" v="44" actId="20577"/>
        <pc:sldMkLst>
          <pc:docMk/>
          <pc:sldMk cId="181397187" sldId="4650"/>
        </pc:sldMkLst>
        <pc:spChg chg="mod">
          <ac:chgData name="Guest User" userId="S::urn:spo:anon#2082a707e3277b48a573dea1410b4a0a997e8d7a33b00e8486ff8793b38f4eee::" providerId="AD" clId="Web-{5F630E4C-6FDB-F05A-A842-20B2301A30C5}" dt="2025-05-22T19:28:18.476" v="44" actId="20577"/>
          <ac:spMkLst>
            <pc:docMk/>
            <pc:sldMk cId="181397187" sldId="4650"/>
            <ac:spMk id="2" creationId="{887A3C80-C6BE-B102-A747-27FB0F81EB21}"/>
          </ac:spMkLst>
        </pc:spChg>
      </pc:sldChg>
    </pc:docChg>
  </pc:docChgLst>
  <pc:docChgLst>
    <pc:chgData name="Katie Ventrice" userId="4eca958a-212b-46cb-9651-2d8bad134be5" providerId="ADAL" clId="{69D5A921-8D54-4620-8C69-84525CE11C97}"/>
    <pc:docChg chg="undo custSel modSld">
      <pc:chgData name="Katie Ventrice" userId="4eca958a-212b-46cb-9651-2d8bad134be5" providerId="ADAL" clId="{69D5A921-8D54-4620-8C69-84525CE11C97}" dt="2025-05-23T15:30:42.064" v="798" actId="20577"/>
      <pc:docMkLst>
        <pc:docMk/>
      </pc:docMkLst>
      <pc:sldChg chg="modSp mod">
        <pc:chgData name="Katie Ventrice" userId="4eca958a-212b-46cb-9651-2d8bad134be5" providerId="ADAL" clId="{69D5A921-8D54-4620-8C69-84525CE11C97}" dt="2025-05-23T14:22:35.406" v="747" actId="20577"/>
        <pc:sldMkLst>
          <pc:docMk/>
          <pc:sldMk cId="4237943652" sldId="4634"/>
        </pc:sldMkLst>
        <pc:spChg chg="mod">
          <ac:chgData name="Katie Ventrice" userId="4eca958a-212b-46cb-9651-2d8bad134be5" providerId="ADAL" clId="{69D5A921-8D54-4620-8C69-84525CE11C97}" dt="2025-05-23T14:22:35.406" v="747" actId="20577"/>
          <ac:spMkLst>
            <pc:docMk/>
            <pc:sldMk cId="4237943652" sldId="4634"/>
            <ac:spMk id="3" creationId="{14202C86-57AE-C9F6-99FF-9DF06F4F40BB}"/>
          </ac:spMkLst>
        </pc:spChg>
      </pc:sldChg>
      <pc:sldChg chg="addSp modSp mod">
        <pc:chgData name="Katie Ventrice" userId="4eca958a-212b-46cb-9651-2d8bad134be5" providerId="ADAL" clId="{69D5A921-8D54-4620-8C69-84525CE11C97}" dt="2025-05-23T15:30:19.190" v="759" actId="14100"/>
        <pc:sldMkLst>
          <pc:docMk/>
          <pc:sldMk cId="3178808923" sldId="4637"/>
        </pc:sldMkLst>
        <pc:spChg chg="mod">
          <ac:chgData name="Katie Ventrice" userId="4eca958a-212b-46cb-9651-2d8bad134be5" providerId="ADAL" clId="{69D5A921-8D54-4620-8C69-84525CE11C97}" dt="2025-05-23T13:56:48.270" v="455" actId="20577"/>
          <ac:spMkLst>
            <pc:docMk/>
            <pc:sldMk cId="3178808923" sldId="4637"/>
            <ac:spMk id="2" creationId="{F4B3901F-BBAC-F740-135C-B02D603D2F16}"/>
          </ac:spMkLst>
        </pc:spChg>
        <pc:spChg chg="add mod">
          <ac:chgData name="Katie Ventrice" userId="4eca958a-212b-46cb-9651-2d8bad134be5" providerId="ADAL" clId="{69D5A921-8D54-4620-8C69-84525CE11C97}" dt="2025-05-23T15:30:18.715" v="758"/>
          <ac:spMkLst>
            <pc:docMk/>
            <pc:sldMk cId="3178808923" sldId="4637"/>
            <ac:spMk id="3" creationId="{20481F40-C72F-A233-E3BB-DCB3121E7E64}"/>
          </ac:spMkLst>
        </pc:spChg>
        <pc:graphicFrameChg chg="mod">
          <ac:chgData name="Katie Ventrice" userId="4eca958a-212b-46cb-9651-2d8bad134be5" providerId="ADAL" clId="{69D5A921-8D54-4620-8C69-84525CE11C97}" dt="2025-05-23T15:30:19.190" v="759" actId="14100"/>
          <ac:graphicFrameMkLst>
            <pc:docMk/>
            <pc:sldMk cId="3178808923" sldId="4637"/>
            <ac:graphicFrameMk id="5" creationId="{2F7BEFD5-B2F7-4385-75B0-7BBE02E44670}"/>
          </ac:graphicFrameMkLst>
        </pc:graphicFrameChg>
      </pc:sldChg>
      <pc:sldChg chg="modSp mod">
        <pc:chgData name="Katie Ventrice" userId="4eca958a-212b-46cb-9651-2d8bad134be5" providerId="ADAL" clId="{69D5A921-8D54-4620-8C69-84525CE11C97}" dt="2025-05-23T14:14:18.280" v="628" actId="6549"/>
        <pc:sldMkLst>
          <pc:docMk/>
          <pc:sldMk cId="2990583903" sldId="4640"/>
        </pc:sldMkLst>
        <pc:spChg chg="mod">
          <ac:chgData name="Katie Ventrice" userId="4eca958a-212b-46cb-9651-2d8bad134be5" providerId="ADAL" clId="{69D5A921-8D54-4620-8C69-84525CE11C97}" dt="2025-05-23T14:14:18.280" v="628" actId="6549"/>
          <ac:spMkLst>
            <pc:docMk/>
            <pc:sldMk cId="2990583903" sldId="4640"/>
            <ac:spMk id="2" creationId="{5EB7D2F6-70DA-6CA0-A85D-625937334E8C}"/>
          </ac:spMkLst>
        </pc:spChg>
      </pc:sldChg>
      <pc:sldChg chg="modSp mod">
        <pc:chgData name="Katie Ventrice" userId="4eca958a-212b-46cb-9651-2d8bad134be5" providerId="ADAL" clId="{69D5A921-8D54-4620-8C69-84525CE11C97}" dt="2025-05-23T15:30:42.064" v="798" actId="20577"/>
        <pc:sldMkLst>
          <pc:docMk/>
          <pc:sldMk cId="3559781608" sldId="4641"/>
        </pc:sldMkLst>
        <pc:spChg chg="mod">
          <ac:chgData name="Katie Ventrice" userId="4eca958a-212b-46cb-9651-2d8bad134be5" providerId="ADAL" clId="{69D5A921-8D54-4620-8C69-84525CE11C97}" dt="2025-05-23T14:14:14.915" v="627" actId="6549"/>
          <ac:spMkLst>
            <pc:docMk/>
            <pc:sldMk cId="3559781608" sldId="4641"/>
            <ac:spMk id="2" creationId="{582A375C-09AB-D379-E5E8-C12BA231690D}"/>
          </ac:spMkLst>
        </pc:spChg>
        <pc:spChg chg="mod">
          <ac:chgData name="Katie Ventrice" userId="4eca958a-212b-46cb-9651-2d8bad134be5" providerId="ADAL" clId="{69D5A921-8D54-4620-8C69-84525CE11C97}" dt="2025-05-23T15:30:42.064" v="798" actId="20577"/>
          <ac:spMkLst>
            <pc:docMk/>
            <pc:sldMk cId="3559781608" sldId="4641"/>
            <ac:spMk id="3" creationId="{82267863-08BB-7650-B394-ECDBF1C652A9}"/>
          </ac:spMkLst>
        </pc:spChg>
      </pc:sldChg>
      <pc:sldChg chg="modSp mod">
        <pc:chgData name="Katie Ventrice" userId="4eca958a-212b-46cb-9651-2d8bad134be5" providerId="ADAL" clId="{69D5A921-8D54-4620-8C69-84525CE11C97}" dt="2025-05-23T14:18:58.021" v="696" actId="20577"/>
        <pc:sldMkLst>
          <pc:docMk/>
          <pc:sldMk cId="466391100" sldId="4645"/>
        </pc:sldMkLst>
        <pc:spChg chg="mod">
          <ac:chgData name="Katie Ventrice" userId="4eca958a-212b-46cb-9651-2d8bad134be5" providerId="ADAL" clId="{69D5A921-8D54-4620-8C69-84525CE11C97}" dt="2025-05-23T13:54:08.224" v="397" actId="14100"/>
          <ac:spMkLst>
            <pc:docMk/>
            <pc:sldMk cId="466391100" sldId="4645"/>
            <ac:spMk id="2" creationId="{BDF1C008-142A-3470-0BF2-4BAC3F99996F}"/>
          </ac:spMkLst>
        </pc:spChg>
        <pc:spChg chg="mod">
          <ac:chgData name="Katie Ventrice" userId="4eca958a-212b-46cb-9651-2d8bad134be5" providerId="ADAL" clId="{69D5A921-8D54-4620-8C69-84525CE11C97}" dt="2025-05-23T14:18:58.021" v="696" actId="20577"/>
          <ac:spMkLst>
            <pc:docMk/>
            <pc:sldMk cId="466391100" sldId="4645"/>
            <ac:spMk id="3" creationId="{F58AB925-95B4-EF8C-950E-A4585F09FB18}"/>
          </ac:spMkLst>
        </pc:spChg>
      </pc:sldChg>
      <pc:sldChg chg="modSp mod">
        <pc:chgData name="Katie Ventrice" userId="4eca958a-212b-46cb-9651-2d8bad134be5" providerId="ADAL" clId="{69D5A921-8D54-4620-8C69-84525CE11C97}" dt="2025-05-23T13:56:10.973" v="432"/>
        <pc:sldMkLst>
          <pc:docMk/>
          <pc:sldMk cId="3702216046" sldId="4647"/>
        </pc:sldMkLst>
        <pc:spChg chg="mod">
          <ac:chgData name="Katie Ventrice" userId="4eca958a-212b-46cb-9651-2d8bad134be5" providerId="ADAL" clId="{69D5A921-8D54-4620-8C69-84525CE11C97}" dt="2025-05-23T13:56:10.973" v="432"/>
          <ac:spMkLst>
            <pc:docMk/>
            <pc:sldMk cId="3702216046" sldId="4647"/>
            <ac:spMk id="9" creationId="{993BC2A9-B872-A940-26DD-A9FC3F9B509C}"/>
          </ac:spMkLst>
        </pc:spChg>
      </pc:sldChg>
      <pc:sldChg chg="modSp mod">
        <pc:chgData name="Katie Ventrice" userId="4eca958a-212b-46cb-9651-2d8bad134be5" providerId="ADAL" clId="{69D5A921-8D54-4620-8C69-84525CE11C97}" dt="2025-05-23T14:17:06.558" v="666" actId="20577"/>
        <pc:sldMkLst>
          <pc:docMk/>
          <pc:sldMk cId="1347986448" sldId="4648"/>
        </pc:sldMkLst>
        <pc:spChg chg="mod">
          <ac:chgData name="Katie Ventrice" userId="4eca958a-212b-46cb-9651-2d8bad134be5" providerId="ADAL" clId="{69D5A921-8D54-4620-8C69-84525CE11C97}" dt="2025-05-23T14:17:06.558" v="666" actId="20577"/>
          <ac:spMkLst>
            <pc:docMk/>
            <pc:sldMk cId="1347986448" sldId="4648"/>
            <ac:spMk id="6" creationId="{7E5E6B41-D38A-B515-2FFA-9BEA7AB8710E}"/>
          </ac:spMkLst>
        </pc:spChg>
        <pc:spChg chg="mod">
          <ac:chgData name="Katie Ventrice" userId="4eca958a-212b-46cb-9651-2d8bad134be5" providerId="ADAL" clId="{69D5A921-8D54-4620-8C69-84525CE11C97}" dt="2025-05-23T13:55:34.794" v="414" actId="2711"/>
          <ac:spMkLst>
            <pc:docMk/>
            <pc:sldMk cId="1347986448" sldId="4648"/>
            <ac:spMk id="9" creationId="{C804C7B4-3969-47B4-3C4A-FE5D8D622BA5}"/>
          </ac:spMkLst>
        </pc:spChg>
        <pc:picChg chg="mod">
          <ac:chgData name="Katie Ventrice" userId="4eca958a-212b-46cb-9651-2d8bad134be5" providerId="ADAL" clId="{69D5A921-8D54-4620-8C69-84525CE11C97}" dt="2025-05-23T13:55:21.771" v="413" actId="1076"/>
          <ac:picMkLst>
            <pc:docMk/>
            <pc:sldMk cId="1347986448" sldId="4648"/>
            <ac:picMk id="5" creationId="{92527135-BFFC-BFB4-D055-9D8D34F00177}"/>
          </ac:picMkLst>
        </pc:picChg>
      </pc:sldChg>
      <pc:sldChg chg="modSp mod">
        <pc:chgData name="Katie Ventrice" userId="4eca958a-212b-46cb-9651-2d8bad134be5" providerId="ADAL" clId="{69D5A921-8D54-4620-8C69-84525CE11C97}" dt="2025-05-23T14:19:43.546" v="698" actId="20577"/>
        <pc:sldMkLst>
          <pc:docMk/>
          <pc:sldMk cId="2077061333" sldId="4649"/>
        </pc:sldMkLst>
        <pc:spChg chg="mod">
          <ac:chgData name="Katie Ventrice" userId="4eca958a-212b-46cb-9651-2d8bad134be5" providerId="ADAL" clId="{69D5A921-8D54-4620-8C69-84525CE11C97}" dt="2025-05-23T14:19:43.546" v="698" actId="20577"/>
          <ac:spMkLst>
            <pc:docMk/>
            <pc:sldMk cId="2077061333" sldId="4649"/>
            <ac:spMk id="6" creationId="{8C8303B9-2271-7925-95D3-E7CD69245CEA}"/>
          </ac:spMkLst>
        </pc:spChg>
      </pc:sldChg>
      <pc:sldChg chg="modSp mod modNotesTx">
        <pc:chgData name="Katie Ventrice" userId="4eca958a-212b-46cb-9651-2d8bad134be5" providerId="ADAL" clId="{69D5A921-8D54-4620-8C69-84525CE11C97}" dt="2025-05-23T14:20:20.682" v="731" actId="6549"/>
        <pc:sldMkLst>
          <pc:docMk/>
          <pc:sldMk cId="181397187" sldId="4650"/>
        </pc:sldMkLst>
        <pc:spChg chg="mod">
          <ac:chgData name="Katie Ventrice" userId="4eca958a-212b-46cb-9651-2d8bad134be5" providerId="ADAL" clId="{69D5A921-8D54-4620-8C69-84525CE11C97}" dt="2025-05-23T14:20:20.682" v="731" actId="6549"/>
          <ac:spMkLst>
            <pc:docMk/>
            <pc:sldMk cId="181397187" sldId="4650"/>
            <ac:spMk id="5" creationId="{F1998863-5AA3-0A80-E287-3BA13D18CE4F}"/>
          </ac:spMkLst>
        </pc:spChg>
      </pc:sldChg>
      <pc:sldChg chg="modSp mod">
        <pc:chgData name="Katie Ventrice" userId="4eca958a-212b-46cb-9651-2d8bad134be5" providerId="ADAL" clId="{69D5A921-8D54-4620-8C69-84525CE11C97}" dt="2025-05-23T14:17:23.200" v="690" actId="20577"/>
        <pc:sldMkLst>
          <pc:docMk/>
          <pc:sldMk cId="3983478588" sldId="4652"/>
        </pc:sldMkLst>
        <pc:spChg chg="mod">
          <ac:chgData name="Katie Ventrice" userId="4eca958a-212b-46cb-9651-2d8bad134be5" providerId="ADAL" clId="{69D5A921-8D54-4620-8C69-84525CE11C97}" dt="2025-05-23T14:17:11.610" v="667" actId="6549"/>
          <ac:spMkLst>
            <pc:docMk/>
            <pc:sldMk cId="3983478588" sldId="4652"/>
            <ac:spMk id="2" creationId="{4EE166EF-D559-1E00-A6F5-705C4BD0DC68}"/>
          </ac:spMkLst>
        </pc:spChg>
        <pc:graphicFrameChg chg="mod">
          <ac:chgData name="Katie Ventrice" userId="4eca958a-212b-46cb-9651-2d8bad134be5" providerId="ADAL" clId="{69D5A921-8D54-4620-8C69-84525CE11C97}" dt="2025-05-23T14:17:23.200" v="690" actId="20577"/>
          <ac:graphicFrameMkLst>
            <pc:docMk/>
            <pc:sldMk cId="3983478588" sldId="4652"/>
            <ac:graphicFrameMk id="5" creationId="{0D95A223-9B6D-5FD8-405B-06DA28ED5A91}"/>
          </ac:graphicFrameMkLst>
        </pc:graphicFrameChg>
      </pc:sldChg>
    </pc:docChg>
  </pc:docChgLst>
  <pc:docChgLst>
    <pc:chgData name="Guest User" userId="S::urn:spo:anon#2082a707e3277b48a573dea1410b4a0a997e8d7a33b00e8486ff8793b38f4eee::" providerId="AD" clId="Web-{5A846807-C50E-56B8-64B2-009AFB6C42A9}"/>
    <pc:docChg chg="modSld">
      <pc:chgData name="Guest User" userId="S::urn:spo:anon#2082a707e3277b48a573dea1410b4a0a997e8d7a33b00e8486ff8793b38f4eee::" providerId="AD" clId="Web-{5A846807-C50E-56B8-64B2-009AFB6C42A9}" dt="2025-05-22T19:36:48.772" v="8" actId="20577"/>
      <pc:docMkLst>
        <pc:docMk/>
      </pc:docMkLst>
      <pc:sldChg chg="modSp">
        <pc:chgData name="Guest User" userId="S::urn:spo:anon#2082a707e3277b48a573dea1410b4a0a997e8d7a33b00e8486ff8793b38f4eee::" providerId="AD" clId="Web-{5A846807-C50E-56B8-64B2-009AFB6C42A9}" dt="2025-05-22T19:36:48.772" v="8" actId="20577"/>
        <pc:sldMkLst>
          <pc:docMk/>
          <pc:sldMk cId="3702216046" sldId="4647"/>
        </pc:sldMkLst>
        <pc:spChg chg="mod">
          <ac:chgData name="Guest User" userId="S::urn:spo:anon#2082a707e3277b48a573dea1410b4a0a997e8d7a33b00e8486ff8793b38f4eee::" providerId="AD" clId="Web-{5A846807-C50E-56B8-64B2-009AFB6C42A9}" dt="2025-05-22T19:36:48.772" v="8" actId="20577"/>
          <ac:spMkLst>
            <pc:docMk/>
            <pc:sldMk cId="3702216046" sldId="4647"/>
            <ac:spMk id="6" creationId="{7CDCADCF-4C38-6CD7-EEE4-F3C3447FD0E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B7897-5A2E-4814-8C39-150FEFEB986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99EC1-3F69-4EFF-B4D1-291511B353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rgbClr val="7C878E"/>
              </a:solidFill>
            </a:rPr>
            <a:t>June: Moving all data to new STATT platform (Peerfocus) with release of 2024 Licensing Survey data </a:t>
          </a:r>
        </a:p>
      </dgm:t>
    </dgm:pt>
    <dgm:pt modelId="{2A75A608-FEA8-4F11-9151-70EF1C8D20A8}" type="parTrans" cxnId="{FFC9014D-30BB-4400-9F9F-CDA82FB9650F}">
      <dgm:prSet/>
      <dgm:spPr/>
      <dgm:t>
        <a:bodyPr/>
        <a:lstStyle/>
        <a:p>
          <a:endParaRPr lang="en-US"/>
        </a:p>
      </dgm:t>
    </dgm:pt>
    <dgm:pt modelId="{E341DB7B-6D8B-4404-A3EA-B6EC9020FC7D}" type="sibTrans" cxnId="{FFC9014D-30BB-4400-9F9F-CDA82FB9650F}">
      <dgm:prSet/>
      <dgm:spPr/>
      <dgm:t>
        <a:bodyPr/>
        <a:lstStyle/>
        <a:p>
          <a:endParaRPr lang="en-US"/>
        </a:p>
      </dgm:t>
    </dgm:pt>
    <dgm:pt modelId="{51A06D21-E9D9-4849-9C88-42858595AD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rgbClr val="7C878E"/>
              </a:solidFill>
            </a:rPr>
            <a:t>June 30</a:t>
          </a:r>
          <a:r>
            <a:rPr lang="en-US" sz="1800" baseline="30000" dirty="0">
              <a:solidFill>
                <a:srgbClr val="7C878E"/>
              </a:solidFill>
            </a:rPr>
            <a:t>th</a:t>
          </a:r>
          <a:r>
            <a:rPr lang="en-US" sz="1800" dirty="0">
              <a:solidFill>
                <a:srgbClr val="7C878E"/>
              </a:solidFill>
            </a:rPr>
            <a:t>:  US Licensing Survey published</a:t>
          </a:r>
        </a:p>
        <a:p>
          <a:pPr>
            <a:lnSpc>
              <a:spcPct val="100000"/>
            </a:lnSpc>
          </a:pPr>
          <a:r>
            <a:rPr lang="en-US" sz="1800" dirty="0">
              <a:solidFill>
                <a:srgbClr val="7C878E"/>
              </a:solidFill>
            </a:rPr>
            <a:t>July: Canadian Licensing Survey published</a:t>
          </a:r>
        </a:p>
      </dgm:t>
    </dgm:pt>
    <dgm:pt modelId="{2F3A4EE7-8C75-4C82-8683-BB6B2E857F94}" type="parTrans" cxnId="{F06EAF26-EFA1-4CD8-B9CC-89D2AC93209A}">
      <dgm:prSet/>
      <dgm:spPr/>
      <dgm:t>
        <a:bodyPr/>
        <a:lstStyle/>
        <a:p>
          <a:endParaRPr lang="en-US"/>
        </a:p>
      </dgm:t>
    </dgm:pt>
    <dgm:pt modelId="{83E4FFFE-73DC-44FB-BFC9-61413F4AE82C}" type="sibTrans" cxnId="{F06EAF26-EFA1-4CD8-B9CC-89D2AC93209A}">
      <dgm:prSet/>
      <dgm:spPr/>
      <dgm:t>
        <a:bodyPr/>
        <a:lstStyle/>
        <a:p>
          <a:endParaRPr lang="en-US"/>
        </a:p>
      </dgm:t>
    </dgm:pt>
    <dgm:pt modelId="{240C0D75-4CC8-4DEF-BB44-52A6B3C409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rgbClr val="7C878E"/>
              </a:solidFill>
            </a:rPr>
            <a:t>Early 2026: Data Collection begin for 2025 Licensing Survey</a:t>
          </a:r>
        </a:p>
      </dgm:t>
    </dgm:pt>
    <dgm:pt modelId="{1EC2087D-4852-496E-8BD7-C1C0BD8EE2C1}" type="parTrans" cxnId="{802F141F-99FC-45A6-B839-99694BC6382D}">
      <dgm:prSet/>
      <dgm:spPr/>
      <dgm:t>
        <a:bodyPr/>
        <a:lstStyle/>
        <a:p>
          <a:endParaRPr lang="en-US"/>
        </a:p>
      </dgm:t>
    </dgm:pt>
    <dgm:pt modelId="{6CFBA419-C044-43AF-B156-22708F02A586}" type="sibTrans" cxnId="{802F141F-99FC-45A6-B839-99694BC6382D}">
      <dgm:prSet/>
      <dgm:spPr/>
      <dgm:t>
        <a:bodyPr/>
        <a:lstStyle/>
        <a:p>
          <a:endParaRPr lang="en-US"/>
        </a:p>
      </dgm:t>
    </dgm:pt>
    <dgm:pt modelId="{26343AAF-E206-44A1-B453-3B3D04ADBDCC}" type="pres">
      <dgm:prSet presAssocID="{BEBB7897-5A2E-4814-8C39-150FEFEB986F}" presName="root" presStyleCnt="0">
        <dgm:presLayoutVars>
          <dgm:dir/>
          <dgm:resizeHandles val="exact"/>
        </dgm:presLayoutVars>
      </dgm:prSet>
      <dgm:spPr/>
    </dgm:pt>
    <dgm:pt modelId="{1D49C9F1-0473-45DC-9AAB-2D94DEEA4316}" type="pres">
      <dgm:prSet presAssocID="{EC499EC1-3F69-4EFF-B4D1-291511B35339}" presName="compNode" presStyleCnt="0"/>
      <dgm:spPr/>
    </dgm:pt>
    <dgm:pt modelId="{9E04BF08-1EE9-4258-B8FB-280EB284A04D}" type="pres">
      <dgm:prSet presAssocID="{EC499EC1-3F69-4EFF-B4D1-291511B35339}" presName="bgRect" presStyleLbl="bgShp" presStyleIdx="0" presStyleCnt="3"/>
      <dgm:spPr/>
    </dgm:pt>
    <dgm:pt modelId="{6776EAD6-74EB-4B45-AAFB-5C32D18F575C}" type="pres">
      <dgm:prSet presAssocID="{EC499EC1-3F69-4EFF-B4D1-291511B353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4684DF7-8795-4EB8-8142-9242D2D24A21}" type="pres">
      <dgm:prSet presAssocID="{EC499EC1-3F69-4EFF-B4D1-291511B35339}" presName="spaceRect" presStyleCnt="0"/>
      <dgm:spPr/>
    </dgm:pt>
    <dgm:pt modelId="{6F67C492-A64E-48C6-9EE8-38D6C5D21D88}" type="pres">
      <dgm:prSet presAssocID="{EC499EC1-3F69-4EFF-B4D1-291511B35339}" presName="parTx" presStyleLbl="revTx" presStyleIdx="0" presStyleCnt="3">
        <dgm:presLayoutVars>
          <dgm:chMax val="0"/>
          <dgm:chPref val="0"/>
        </dgm:presLayoutVars>
      </dgm:prSet>
      <dgm:spPr/>
    </dgm:pt>
    <dgm:pt modelId="{C8282D2E-B21B-46E1-9A42-3230BFCCAA81}" type="pres">
      <dgm:prSet presAssocID="{E341DB7B-6D8B-4404-A3EA-B6EC9020FC7D}" presName="sibTrans" presStyleCnt="0"/>
      <dgm:spPr/>
    </dgm:pt>
    <dgm:pt modelId="{F13E8306-87C2-455F-93C4-99FDDEEB946F}" type="pres">
      <dgm:prSet presAssocID="{51A06D21-E9D9-4849-9C88-42858595AD82}" presName="compNode" presStyleCnt="0"/>
      <dgm:spPr/>
    </dgm:pt>
    <dgm:pt modelId="{52D03FDC-2229-45C6-B646-6FFE70629239}" type="pres">
      <dgm:prSet presAssocID="{51A06D21-E9D9-4849-9C88-42858595AD82}" presName="bgRect" presStyleLbl="bgShp" presStyleIdx="1" presStyleCnt="3"/>
      <dgm:spPr/>
    </dgm:pt>
    <dgm:pt modelId="{F7E5CA8F-3CDE-4146-B873-AD8B69B8BAC0}" type="pres">
      <dgm:prSet presAssocID="{51A06D21-E9D9-4849-9C88-42858595AD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29F1475-13C7-42B6-BE67-1094A54FC625}" type="pres">
      <dgm:prSet presAssocID="{51A06D21-E9D9-4849-9C88-42858595AD82}" presName="spaceRect" presStyleCnt="0"/>
      <dgm:spPr/>
    </dgm:pt>
    <dgm:pt modelId="{03FF3BA0-9800-4675-AC2F-67638CF7617E}" type="pres">
      <dgm:prSet presAssocID="{51A06D21-E9D9-4849-9C88-42858595AD82}" presName="parTx" presStyleLbl="revTx" presStyleIdx="1" presStyleCnt="3">
        <dgm:presLayoutVars>
          <dgm:chMax val="0"/>
          <dgm:chPref val="0"/>
        </dgm:presLayoutVars>
      </dgm:prSet>
      <dgm:spPr/>
    </dgm:pt>
    <dgm:pt modelId="{EC1369CB-2E04-4CDD-80E9-5AC83E332B7F}" type="pres">
      <dgm:prSet presAssocID="{83E4FFFE-73DC-44FB-BFC9-61413F4AE82C}" presName="sibTrans" presStyleCnt="0"/>
      <dgm:spPr/>
    </dgm:pt>
    <dgm:pt modelId="{9337D5FD-1FDD-4B14-AF8E-091A568F603B}" type="pres">
      <dgm:prSet presAssocID="{240C0D75-4CC8-4DEF-BB44-52A6B3C409E2}" presName="compNode" presStyleCnt="0"/>
      <dgm:spPr/>
    </dgm:pt>
    <dgm:pt modelId="{348C69C8-BBC2-4456-820A-3F4D7A731851}" type="pres">
      <dgm:prSet presAssocID="{240C0D75-4CC8-4DEF-BB44-52A6B3C409E2}" presName="bgRect" presStyleLbl="bgShp" presStyleIdx="2" presStyleCnt="3"/>
      <dgm:spPr/>
    </dgm:pt>
    <dgm:pt modelId="{A77F16A8-A788-4149-9D11-FD123256B4B2}" type="pres">
      <dgm:prSet presAssocID="{240C0D75-4CC8-4DEF-BB44-52A6B3C409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2016C2E-6DA1-40B0-89BC-2B8AB8408707}" type="pres">
      <dgm:prSet presAssocID="{240C0D75-4CC8-4DEF-BB44-52A6B3C409E2}" presName="spaceRect" presStyleCnt="0"/>
      <dgm:spPr/>
    </dgm:pt>
    <dgm:pt modelId="{59AFE90E-6B0D-407E-9D5C-4C9CD1ED3D15}" type="pres">
      <dgm:prSet presAssocID="{240C0D75-4CC8-4DEF-BB44-52A6B3C409E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02F141F-99FC-45A6-B839-99694BC6382D}" srcId="{BEBB7897-5A2E-4814-8C39-150FEFEB986F}" destId="{240C0D75-4CC8-4DEF-BB44-52A6B3C409E2}" srcOrd="2" destOrd="0" parTransId="{1EC2087D-4852-496E-8BD7-C1C0BD8EE2C1}" sibTransId="{6CFBA419-C044-43AF-B156-22708F02A586}"/>
    <dgm:cxn modelId="{F06EAF26-EFA1-4CD8-B9CC-89D2AC93209A}" srcId="{BEBB7897-5A2E-4814-8C39-150FEFEB986F}" destId="{51A06D21-E9D9-4849-9C88-42858595AD82}" srcOrd="1" destOrd="0" parTransId="{2F3A4EE7-8C75-4C82-8683-BB6B2E857F94}" sibTransId="{83E4FFFE-73DC-44FB-BFC9-61413F4AE82C}"/>
    <dgm:cxn modelId="{7300B743-4CBA-4448-980C-77EBDEA7C325}" type="presOf" srcId="{240C0D75-4CC8-4DEF-BB44-52A6B3C409E2}" destId="{59AFE90E-6B0D-407E-9D5C-4C9CD1ED3D15}" srcOrd="0" destOrd="0" presId="urn:microsoft.com/office/officeart/2018/2/layout/IconVerticalSolidList"/>
    <dgm:cxn modelId="{FFC9014D-30BB-4400-9F9F-CDA82FB9650F}" srcId="{BEBB7897-5A2E-4814-8C39-150FEFEB986F}" destId="{EC499EC1-3F69-4EFF-B4D1-291511B35339}" srcOrd="0" destOrd="0" parTransId="{2A75A608-FEA8-4F11-9151-70EF1C8D20A8}" sibTransId="{E341DB7B-6D8B-4404-A3EA-B6EC9020FC7D}"/>
    <dgm:cxn modelId="{7C5BDD7A-9D36-4D94-8BDC-BE5AFCA49446}" type="presOf" srcId="{BEBB7897-5A2E-4814-8C39-150FEFEB986F}" destId="{26343AAF-E206-44A1-B453-3B3D04ADBDCC}" srcOrd="0" destOrd="0" presId="urn:microsoft.com/office/officeart/2018/2/layout/IconVerticalSolidList"/>
    <dgm:cxn modelId="{6F27777B-2C7B-4D91-958C-71E148E0FF42}" type="presOf" srcId="{51A06D21-E9D9-4849-9C88-42858595AD82}" destId="{03FF3BA0-9800-4675-AC2F-67638CF7617E}" srcOrd="0" destOrd="0" presId="urn:microsoft.com/office/officeart/2018/2/layout/IconVerticalSolidList"/>
    <dgm:cxn modelId="{182631A7-CF73-4233-966B-22D4F237A134}" type="presOf" srcId="{EC499EC1-3F69-4EFF-B4D1-291511B35339}" destId="{6F67C492-A64E-48C6-9EE8-38D6C5D21D88}" srcOrd="0" destOrd="0" presId="urn:microsoft.com/office/officeart/2018/2/layout/IconVerticalSolidList"/>
    <dgm:cxn modelId="{4490FD4F-E9FF-4ECA-8EB1-4ED896E688D5}" type="presParOf" srcId="{26343AAF-E206-44A1-B453-3B3D04ADBDCC}" destId="{1D49C9F1-0473-45DC-9AAB-2D94DEEA4316}" srcOrd="0" destOrd="0" presId="urn:microsoft.com/office/officeart/2018/2/layout/IconVerticalSolidList"/>
    <dgm:cxn modelId="{158CFD74-C0FB-47B6-9B73-858A8656CDE8}" type="presParOf" srcId="{1D49C9F1-0473-45DC-9AAB-2D94DEEA4316}" destId="{9E04BF08-1EE9-4258-B8FB-280EB284A04D}" srcOrd="0" destOrd="0" presId="urn:microsoft.com/office/officeart/2018/2/layout/IconVerticalSolidList"/>
    <dgm:cxn modelId="{F9C28F9C-6AD3-446F-8C7E-E6ADB0C0A441}" type="presParOf" srcId="{1D49C9F1-0473-45DC-9AAB-2D94DEEA4316}" destId="{6776EAD6-74EB-4B45-AAFB-5C32D18F575C}" srcOrd="1" destOrd="0" presId="urn:microsoft.com/office/officeart/2018/2/layout/IconVerticalSolidList"/>
    <dgm:cxn modelId="{750AC662-9E24-4FF1-BAF9-AABAAF17BDD8}" type="presParOf" srcId="{1D49C9F1-0473-45DC-9AAB-2D94DEEA4316}" destId="{14684DF7-8795-4EB8-8142-9242D2D24A21}" srcOrd="2" destOrd="0" presId="urn:microsoft.com/office/officeart/2018/2/layout/IconVerticalSolidList"/>
    <dgm:cxn modelId="{EDAA0880-8DAF-4E4D-90A8-44B6E3842A01}" type="presParOf" srcId="{1D49C9F1-0473-45DC-9AAB-2D94DEEA4316}" destId="{6F67C492-A64E-48C6-9EE8-38D6C5D21D88}" srcOrd="3" destOrd="0" presId="urn:microsoft.com/office/officeart/2018/2/layout/IconVerticalSolidList"/>
    <dgm:cxn modelId="{CD8B74B4-7D43-4B7C-B5CD-A2ABC2318EF1}" type="presParOf" srcId="{26343AAF-E206-44A1-B453-3B3D04ADBDCC}" destId="{C8282D2E-B21B-46E1-9A42-3230BFCCAA81}" srcOrd="1" destOrd="0" presId="urn:microsoft.com/office/officeart/2018/2/layout/IconVerticalSolidList"/>
    <dgm:cxn modelId="{39D75991-FB2D-4529-84BC-6046614BE3F6}" type="presParOf" srcId="{26343AAF-E206-44A1-B453-3B3D04ADBDCC}" destId="{F13E8306-87C2-455F-93C4-99FDDEEB946F}" srcOrd="2" destOrd="0" presId="urn:microsoft.com/office/officeart/2018/2/layout/IconVerticalSolidList"/>
    <dgm:cxn modelId="{00893A0C-AEE8-424E-9A76-0454B9DC1559}" type="presParOf" srcId="{F13E8306-87C2-455F-93C4-99FDDEEB946F}" destId="{52D03FDC-2229-45C6-B646-6FFE70629239}" srcOrd="0" destOrd="0" presId="urn:microsoft.com/office/officeart/2018/2/layout/IconVerticalSolidList"/>
    <dgm:cxn modelId="{39E57975-7CFA-4885-8B39-011A8722B09D}" type="presParOf" srcId="{F13E8306-87C2-455F-93C4-99FDDEEB946F}" destId="{F7E5CA8F-3CDE-4146-B873-AD8B69B8BAC0}" srcOrd="1" destOrd="0" presId="urn:microsoft.com/office/officeart/2018/2/layout/IconVerticalSolidList"/>
    <dgm:cxn modelId="{F6472123-D6C3-4006-8DD6-EFA19F72D666}" type="presParOf" srcId="{F13E8306-87C2-455F-93C4-99FDDEEB946F}" destId="{729F1475-13C7-42B6-BE67-1094A54FC625}" srcOrd="2" destOrd="0" presId="urn:microsoft.com/office/officeart/2018/2/layout/IconVerticalSolidList"/>
    <dgm:cxn modelId="{186BECA8-D4B1-40EA-BBDF-A1DECF703F61}" type="presParOf" srcId="{F13E8306-87C2-455F-93C4-99FDDEEB946F}" destId="{03FF3BA0-9800-4675-AC2F-67638CF7617E}" srcOrd="3" destOrd="0" presId="urn:microsoft.com/office/officeart/2018/2/layout/IconVerticalSolidList"/>
    <dgm:cxn modelId="{A18F2AF9-4B3B-4486-91C5-AEE56E938A90}" type="presParOf" srcId="{26343AAF-E206-44A1-B453-3B3D04ADBDCC}" destId="{EC1369CB-2E04-4CDD-80E9-5AC83E332B7F}" srcOrd="3" destOrd="0" presId="urn:microsoft.com/office/officeart/2018/2/layout/IconVerticalSolidList"/>
    <dgm:cxn modelId="{9CDB8308-6EE6-41C0-A10E-405DDF027911}" type="presParOf" srcId="{26343AAF-E206-44A1-B453-3B3D04ADBDCC}" destId="{9337D5FD-1FDD-4B14-AF8E-091A568F603B}" srcOrd="4" destOrd="0" presId="urn:microsoft.com/office/officeart/2018/2/layout/IconVerticalSolidList"/>
    <dgm:cxn modelId="{CF3C1EF7-29CF-45B2-A511-DDD8245CD5C3}" type="presParOf" srcId="{9337D5FD-1FDD-4B14-AF8E-091A568F603B}" destId="{348C69C8-BBC2-4456-820A-3F4D7A731851}" srcOrd="0" destOrd="0" presId="urn:microsoft.com/office/officeart/2018/2/layout/IconVerticalSolidList"/>
    <dgm:cxn modelId="{43E3D983-ADEC-45BD-A8EA-43E71437D304}" type="presParOf" srcId="{9337D5FD-1FDD-4B14-AF8E-091A568F603B}" destId="{A77F16A8-A788-4149-9D11-FD123256B4B2}" srcOrd="1" destOrd="0" presId="urn:microsoft.com/office/officeart/2018/2/layout/IconVerticalSolidList"/>
    <dgm:cxn modelId="{7D206BBB-BB79-4A3C-9227-53F328AC980F}" type="presParOf" srcId="{9337D5FD-1FDD-4B14-AF8E-091A568F603B}" destId="{E2016C2E-6DA1-40B0-89BC-2B8AB8408707}" srcOrd="2" destOrd="0" presId="urn:microsoft.com/office/officeart/2018/2/layout/IconVerticalSolidList"/>
    <dgm:cxn modelId="{FCABD652-6CAD-4664-A7B4-0DFA8DEFC724}" type="presParOf" srcId="{9337D5FD-1FDD-4B14-AF8E-091A568F603B}" destId="{59AFE90E-6B0D-407E-9D5C-4C9CD1ED3D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EF700-2283-4D30-A258-63FB1C35EA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5BB02E-29B9-476E-8D5E-D27AB93C68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June 20</a:t>
          </a:r>
          <a:r>
            <a:rPr lang="en-US" baseline="30000" dirty="0"/>
            <a:t>th</a:t>
          </a:r>
          <a:r>
            <a:rPr lang="en-US" dirty="0"/>
            <a:t> Data Collection from organizations closes </a:t>
          </a:r>
        </a:p>
      </dgm:t>
    </dgm:pt>
    <dgm:pt modelId="{BFECA6C3-2BAB-4FC9-91E6-9488DE17277B}" type="parTrans" cxnId="{AB764979-E7D6-4FD8-BD67-2560C93A504C}">
      <dgm:prSet/>
      <dgm:spPr/>
      <dgm:t>
        <a:bodyPr/>
        <a:lstStyle/>
        <a:p>
          <a:endParaRPr lang="en-US"/>
        </a:p>
      </dgm:t>
    </dgm:pt>
    <dgm:pt modelId="{8CBE94D2-3B10-402F-B14D-89848C8AE8BE}" type="sibTrans" cxnId="{AB764979-E7D6-4FD8-BD67-2560C93A504C}">
      <dgm:prSet/>
      <dgm:spPr/>
      <dgm:t>
        <a:bodyPr/>
        <a:lstStyle/>
        <a:p>
          <a:endParaRPr lang="en-US"/>
        </a:p>
      </dgm:t>
    </dgm:pt>
    <dgm:pt modelId="{93AC0648-736C-45FC-B0FC-CEA6A02D5C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July 2025 Data published in Peerfocus database</a:t>
          </a:r>
        </a:p>
      </dgm:t>
    </dgm:pt>
    <dgm:pt modelId="{87313899-346B-42A6-B2C6-C9BC90474B3E}" type="parTrans" cxnId="{7D39861E-E804-4D8B-A889-995EFE96C624}">
      <dgm:prSet/>
      <dgm:spPr/>
      <dgm:t>
        <a:bodyPr/>
        <a:lstStyle/>
        <a:p>
          <a:endParaRPr lang="en-US"/>
        </a:p>
      </dgm:t>
    </dgm:pt>
    <dgm:pt modelId="{6B421962-2554-43B4-82B5-63CC5373240C}" type="sibTrans" cxnId="{7D39861E-E804-4D8B-A889-995EFE96C624}">
      <dgm:prSet/>
      <dgm:spPr/>
      <dgm:t>
        <a:bodyPr/>
        <a:lstStyle/>
        <a:p>
          <a:endParaRPr lang="en-US"/>
        </a:p>
      </dgm:t>
    </dgm:pt>
    <dgm:pt modelId="{A97764F8-F0FD-4C40-B284-D67E6D5F586C}" type="pres">
      <dgm:prSet presAssocID="{FF9EF700-2283-4D30-A258-63FB1C35EAB3}" presName="root" presStyleCnt="0">
        <dgm:presLayoutVars>
          <dgm:dir/>
          <dgm:resizeHandles val="exact"/>
        </dgm:presLayoutVars>
      </dgm:prSet>
      <dgm:spPr/>
    </dgm:pt>
    <dgm:pt modelId="{17C575D1-7EAE-4E1E-8293-4F92B93282E4}" type="pres">
      <dgm:prSet presAssocID="{A65BB02E-29B9-476E-8D5E-D27AB93C6850}" presName="compNode" presStyleCnt="0"/>
      <dgm:spPr/>
    </dgm:pt>
    <dgm:pt modelId="{776E9DF7-F85D-447E-B6EE-56F6A2FDF45E}" type="pres">
      <dgm:prSet presAssocID="{A65BB02E-29B9-476E-8D5E-D27AB93C6850}" presName="bgRect" presStyleLbl="bgShp" presStyleIdx="0" presStyleCnt="2"/>
      <dgm:spPr/>
    </dgm:pt>
    <dgm:pt modelId="{CB613765-44DC-426C-8B1B-8E2C3C4C53D1}" type="pres">
      <dgm:prSet presAssocID="{A65BB02E-29B9-476E-8D5E-D27AB93C685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9D1F76A-48A6-4B35-A4D5-E228C32C0262}" type="pres">
      <dgm:prSet presAssocID="{A65BB02E-29B9-476E-8D5E-D27AB93C6850}" presName="spaceRect" presStyleCnt="0"/>
      <dgm:spPr/>
    </dgm:pt>
    <dgm:pt modelId="{1CF81013-BE7A-4C7A-86CE-21A77B267C92}" type="pres">
      <dgm:prSet presAssocID="{A65BB02E-29B9-476E-8D5E-D27AB93C6850}" presName="parTx" presStyleLbl="revTx" presStyleIdx="0" presStyleCnt="2">
        <dgm:presLayoutVars>
          <dgm:chMax val="0"/>
          <dgm:chPref val="0"/>
        </dgm:presLayoutVars>
      </dgm:prSet>
      <dgm:spPr/>
    </dgm:pt>
    <dgm:pt modelId="{B40DCC46-73CD-447A-8D30-43C7067CBBC7}" type="pres">
      <dgm:prSet presAssocID="{8CBE94D2-3B10-402F-B14D-89848C8AE8BE}" presName="sibTrans" presStyleCnt="0"/>
      <dgm:spPr/>
    </dgm:pt>
    <dgm:pt modelId="{781C87D5-0499-48EC-B5A3-71EDFFAFA5E2}" type="pres">
      <dgm:prSet presAssocID="{93AC0648-736C-45FC-B0FC-CEA6A02D5CFF}" presName="compNode" presStyleCnt="0"/>
      <dgm:spPr/>
    </dgm:pt>
    <dgm:pt modelId="{FC8F2630-E04E-4B71-BDE1-A45F4DC69F25}" type="pres">
      <dgm:prSet presAssocID="{93AC0648-736C-45FC-B0FC-CEA6A02D5CFF}" presName="bgRect" presStyleLbl="bgShp" presStyleIdx="1" presStyleCnt="2"/>
      <dgm:spPr/>
    </dgm:pt>
    <dgm:pt modelId="{88C69733-FD77-4CAE-A7DF-BF47E187C423}" type="pres">
      <dgm:prSet presAssocID="{93AC0648-736C-45FC-B0FC-CEA6A02D5CF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7EBB6BF-A446-4AB2-B3A0-5998E58C8B44}" type="pres">
      <dgm:prSet presAssocID="{93AC0648-736C-45FC-B0FC-CEA6A02D5CFF}" presName="spaceRect" presStyleCnt="0"/>
      <dgm:spPr/>
    </dgm:pt>
    <dgm:pt modelId="{47D9E514-4FE5-44E7-B883-80D00A827F0C}" type="pres">
      <dgm:prSet presAssocID="{93AC0648-736C-45FC-B0FC-CEA6A02D5CF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D39861E-E804-4D8B-A889-995EFE96C624}" srcId="{FF9EF700-2283-4D30-A258-63FB1C35EAB3}" destId="{93AC0648-736C-45FC-B0FC-CEA6A02D5CFF}" srcOrd="1" destOrd="0" parTransId="{87313899-346B-42A6-B2C6-C9BC90474B3E}" sibTransId="{6B421962-2554-43B4-82B5-63CC5373240C}"/>
    <dgm:cxn modelId="{53450B45-9B47-492E-B97C-D83E4DDC00F4}" type="presOf" srcId="{FF9EF700-2283-4D30-A258-63FB1C35EAB3}" destId="{A97764F8-F0FD-4C40-B284-D67E6D5F586C}" srcOrd="0" destOrd="0" presId="urn:microsoft.com/office/officeart/2018/2/layout/IconVerticalSolidList"/>
    <dgm:cxn modelId="{AB764979-E7D6-4FD8-BD67-2560C93A504C}" srcId="{FF9EF700-2283-4D30-A258-63FB1C35EAB3}" destId="{A65BB02E-29B9-476E-8D5E-D27AB93C6850}" srcOrd="0" destOrd="0" parTransId="{BFECA6C3-2BAB-4FC9-91E6-9488DE17277B}" sibTransId="{8CBE94D2-3B10-402F-B14D-89848C8AE8BE}"/>
    <dgm:cxn modelId="{0E479292-0560-41D4-A438-F12E560A3C42}" type="presOf" srcId="{A65BB02E-29B9-476E-8D5E-D27AB93C6850}" destId="{1CF81013-BE7A-4C7A-86CE-21A77B267C92}" srcOrd="0" destOrd="0" presId="urn:microsoft.com/office/officeart/2018/2/layout/IconVerticalSolidList"/>
    <dgm:cxn modelId="{F0C5E9D1-F086-4E71-8BA0-F51B93B33853}" type="presOf" srcId="{93AC0648-736C-45FC-B0FC-CEA6A02D5CFF}" destId="{47D9E514-4FE5-44E7-B883-80D00A827F0C}" srcOrd="0" destOrd="0" presId="urn:microsoft.com/office/officeart/2018/2/layout/IconVerticalSolidList"/>
    <dgm:cxn modelId="{C44DFD69-A85F-411B-A498-AF018B1D83F4}" type="presParOf" srcId="{A97764F8-F0FD-4C40-B284-D67E6D5F586C}" destId="{17C575D1-7EAE-4E1E-8293-4F92B93282E4}" srcOrd="0" destOrd="0" presId="urn:microsoft.com/office/officeart/2018/2/layout/IconVerticalSolidList"/>
    <dgm:cxn modelId="{39177779-A5C0-421E-9912-024148DD5B13}" type="presParOf" srcId="{17C575D1-7EAE-4E1E-8293-4F92B93282E4}" destId="{776E9DF7-F85D-447E-B6EE-56F6A2FDF45E}" srcOrd="0" destOrd="0" presId="urn:microsoft.com/office/officeart/2018/2/layout/IconVerticalSolidList"/>
    <dgm:cxn modelId="{8FE83B6F-13DA-42BB-AB77-04B5A9C33D8E}" type="presParOf" srcId="{17C575D1-7EAE-4E1E-8293-4F92B93282E4}" destId="{CB613765-44DC-426C-8B1B-8E2C3C4C53D1}" srcOrd="1" destOrd="0" presId="urn:microsoft.com/office/officeart/2018/2/layout/IconVerticalSolidList"/>
    <dgm:cxn modelId="{1BF014A5-534A-45A8-AA21-FDCD5E8CE2FC}" type="presParOf" srcId="{17C575D1-7EAE-4E1E-8293-4F92B93282E4}" destId="{89D1F76A-48A6-4B35-A4D5-E228C32C0262}" srcOrd="2" destOrd="0" presId="urn:microsoft.com/office/officeart/2018/2/layout/IconVerticalSolidList"/>
    <dgm:cxn modelId="{06793CC6-7520-4DB6-91D2-B4BAF84A2716}" type="presParOf" srcId="{17C575D1-7EAE-4E1E-8293-4F92B93282E4}" destId="{1CF81013-BE7A-4C7A-86CE-21A77B267C92}" srcOrd="3" destOrd="0" presId="urn:microsoft.com/office/officeart/2018/2/layout/IconVerticalSolidList"/>
    <dgm:cxn modelId="{0926CBCB-E5ED-430E-BA5B-04087692A68F}" type="presParOf" srcId="{A97764F8-F0FD-4C40-B284-D67E6D5F586C}" destId="{B40DCC46-73CD-447A-8D30-43C7067CBBC7}" srcOrd="1" destOrd="0" presId="urn:microsoft.com/office/officeart/2018/2/layout/IconVerticalSolidList"/>
    <dgm:cxn modelId="{322255FC-8C51-4F40-BD7F-5CD321FFC58C}" type="presParOf" srcId="{A97764F8-F0FD-4C40-B284-D67E6D5F586C}" destId="{781C87D5-0499-48EC-B5A3-71EDFFAFA5E2}" srcOrd="2" destOrd="0" presId="urn:microsoft.com/office/officeart/2018/2/layout/IconVerticalSolidList"/>
    <dgm:cxn modelId="{6A5818C9-ED88-4168-BCDD-7F7A0FCDAFEB}" type="presParOf" srcId="{781C87D5-0499-48EC-B5A3-71EDFFAFA5E2}" destId="{FC8F2630-E04E-4B71-BDE1-A45F4DC69F25}" srcOrd="0" destOrd="0" presId="urn:microsoft.com/office/officeart/2018/2/layout/IconVerticalSolidList"/>
    <dgm:cxn modelId="{7DCA8AAE-4B60-4457-BBBA-35B5DDBBAE57}" type="presParOf" srcId="{781C87D5-0499-48EC-B5A3-71EDFFAFA5E2}" destId="{88C69733-FD77-4CAE-A7DF-BF47E187C423}" srcOrd="1" destOrd="0" presId="urn:microsoft.com/office/officeart/2018/2/layout/IconVerticalSolidList"/>
    <dgm:cxn modelId="{7A347320-C962-4DCC-AFFC-050DF3463A68}" type="presParOf" srcId="{781C87D5-0499-48EC-B5A3-71EDFFAFA5E2}" destId="{17EBB6BF-A446-4AB2-B3A0-5998E58C8B44}" srcOrd="2" destOrd="0" presId="urn:microsoft.com/office/officeart/2018/2/layout/IconVerticalSolidList"/>
    <dgm:cxn modelId="{8C77E3BC-7419-4301-90EE-AEAFC49321F4}" type="presParOf" srcId="{781C87D5-0499-48EC-B5A3-71EDFFAFA5E2}" destId="{47D9E514-4FE5-44E7-B883-80D00A827F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4BF08-1EE9-4258-B8FB-280EB284A04D}">
      <dsp:nvSpPr>
        <dsp:cNvPr id="0" name=""/>
        <dsp:cNvSpPr/>
      </dsp:nvSpPr>
      <dsp:spPr>
        <a:xfrm>
          <a:off x="0" y="350"/>
          <a:ext cx="7845368" cy="8193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6EAD6-74EB-4B45-AAFB-5C32D18F575C}">
      <dsp:nvSpPr>
        <dsp:cNvPr id="0" name=""/>
        <dsp:cNvSpPr/>
      </dsp:nvSpPr>
      <dsp:spPr>
        <a:xfrm>
          <a:off x="247860" y="184709"/>
          <a:ext cx="450655" cy="4506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7C492-A64E-48C6-9EE8-38D6C5D21D88}">
      <dsp:nvSpPr>
        <dsp:cNvPr id="0" name=""/>
        <dsp:cNvSpPr/>
      </dsp:nvSpPr>
      <dsp:spPr>
        <a:xfrm>
          <a:off x="946377" y="350"/>
          <a:ext cx="6898990" cy="81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17" tIns="86717" rIns="86717" bIns="8671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7C878E"/>
              </a:solidFill>
            </a:rPr>
            <a:t>June: Moving all data to new STATT platform (Peerfocus) with release of 2024 Licensing Survey data </a:t>
          </a:r>
        </a:p>
      </dsp:txBody>
      <dsp:txXfrm>
        <a:off x="946377" y="350"/>
        <a:ext cx="6898990" cy="819374"/>
      </dsp:txXfrm>
    </dsp:sp>
    <dsp:sp modelId="{52D03FDC-2229-45C6-B646-6FFE70629239}">
      <dsp:nvSpPr>
        <dsp:cNvPr id="0" name=""/>
        <dsp:cNvSpPr/>
      </dsp:nvSpPr>
      <dsp:spPr>
        <a:xfrm>
          <a:off x="0" y="1024567"/>
          <a:ext cx="7845368" cy="8193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5CA8F-3CDE-4146-B873-AD8B69B8BAC0}">
      <dsp:nvSpPr>
        <dsp:cNvPr id="0" name=""/>
        <dsp:cNvSpPr/>
      </dsp:nvSpPr>
      <dsp:spPr>
        <a:xfrm>
          <a:off x="247860" y="1208927"/>
          <a:ext cx="450655" cy="4506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F3BA0-9800-4675-AC2F-67638CF7617E}">
      <dsp:nvSpPr>
        <dsp:cNvPr id="0" name=""/>
        <dsp:cNvSpPr/>
      </dsp:nvSpPr>
      <dsp:spPr>
        <a:xfrm>
          <a:off x="946377" y="1024567"/>
          <a:ext cx="6898990" cy="81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17" tIns="86717" rIns="86717" bIns="8671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7C878E"/>
              </a:solidFill>
            </a:rPr>
            <a:t>June 30</a:t>
          </a:r>
          <a:r>
            <a:rPr lang="en-US" sz="1800" kern="1200" baseline="30000" dirty="0">
              <a:solidFill>
                <a:srgbClr val="7C878E"/>
              </a:solidFill>
            </a:rPr>
            <a:t>th</a:t>
          </a:r>
          <a:r>
            <a:rPr lang="en-US" sz="1800" kern="1200" dirty="0">
              <a:solidFill>
                <a:srgbClr val="7C878E"/>
              </a:solidFill>
            </a:rPr>
            <a:t>:  US Licensing Survey published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7C878E"/>
              </a:solidFill>
            </a:rPr>
            <a:t>July: Canadian Licensing Survey published</a:t>
          </a:r>
        </a:p>
      </dsp:txBody>
      <dsp:txXfrm>
        <a:off x="946377" y="1024567"/>
        <a:ext cx="6898990" cy="819374"/>
      </dsp:txXfrm>
    </dsp:sp>
    <dsp:sp modelId="{348C69C8-BBC2-4456-820A-3F4D7A731851}">
      <dsp:nvSpPr>
        <dsp:cNvPr id="0" name=""/>
        <dsp:cNvSpPr/>
      </dsp:nvSpPr>
      <dsp:spPr>
        <a:xfrm>
          <a:off x="0" y="2048785"/>
          <a:ext cx="7845368" cy="8193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F16A8-A788-4149-9D11-FD123256B4B2}">
      <dsp:nvSpPr>
        <dsp:cNvPr id="0" name=""/>
        <dsp:cNvSpPr/>
      </dsp:nvSpPr>
      <dsp:spPr>
        <a:xfrm>
          <a:off x="247860" y="2233144"/>
          <a:ext cx="450655" cy="4506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FE90E-6B0D-407E-9D5C-4C9CD1ED3D15}">
      <dsp:nvSpPr>
        <dsp:cNvPr id="0" name=""/>
        <dsp:cNvSpPr/>
      </dsp:nvSpPr>
      <dsp:spPr>
        <a:xfrm>
          <a:off x="946377" y="2048785"/>
          <a:ext cx="6898990" cy="81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17" tIns="86717" rIns="86717" bIns="8671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7C878E"/>
              </a:solidFill>
            </a:rPr>
            <a:t>Early 2026: Data Collection begin for 2025 Licensing Survey</a:t>
          </a:r>
        </a:p>
      </dsp:txBody>
      <dsp:txXfrm>
        <a:off x="946377" y="2048785"/>
        <a:ext cx="6898990" cy="819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E9DF7-F85D-447E-B6EE-56F6A2FDF45E}">
      <dsp:nvSpPr>
        <dsp:cNvPr id="0" name=""/>
        <dsp:cNvSpPr/>
      </dsp:nvSpPr>
      <dsp:spPr>
        <a:xfrm>
          <a:off x="0" y="571723"/>
          <a:ext cx="8011278" cy="1055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13765-44DC-426C-8B1B-8E2C3C4C53D1}">
      <dsp:nvSpPr>
        <dsp:cNvPr id="0" name=""/>
        <dsp:cNvSpPr/>
      </dsp:nvSpPr>
      <dsp:spPr>
        <a:xfrm>
          <a:off x="319285" y="809208"/>
          <a:ext cx="580519" cy="580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81013-BE7A-4C7A-86CE-21A77B267C92}">
      <dsp:nvSpPr>
        <dsp:cNvPr id="0" name=""/>
        <dsp:cNvSpPr/>
      </dsp:nvSpPr>
      <dsp:spPr>
        <a:xfrm>
          <a:off x="1219089" y="571723"/>
          <a:ext cx="6792188" cy="1055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06" tIns="111706" rIns="111706" bIns="11170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June 20</a:t>
          </a:r>
          <a:r>
            <a:rPr lang="en-US" sz="2500" kern="1200" baseline="30000" dirty="0"/>
            <a:t>th</a:t>
          </a:r>
          <a:r>
            <a:rPr lang="en-US" sz="2500" kern="1200" dirty="0"/>
            <a:t> Data Collection from organizations closes </a:t>
          </a:r>
        </a:p>
      </dsp:txBody>
      <dsp:txXfrm>
        <a:off x="1219089" y="571723"/>
        <a:ext cx="6792188" cy="1055489"/>
      </dsp:txXfrm>
    </dsp:sp>
    <dsp:sp modelId="{FC8F2630-E04E-4B71-BDE1-A45F4DC69F25}">
      <dsp:nvSpPr>
        <dsp:cNvPr id="0" name=""/>
        <dsp:cNvSpPr/>
      </dsp:nvSpPr>
      <dsp:spPr>
        <a:xfrm>
          <a:off x="0" y="1891084"/>
          <a:ext cx="8011278" cy="1055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69733-FD77-4CAE-A7DF-BF47E187C423}">
      <dsp:nvSpPr>
        <dsp:cNvPr id="0" name=""/>
        <dsp:cNvSpPr/>
      </dsp:nvSpPr>
      <dsp:spPr>
        <a:xfrm>
          <a:off x="319285" y="2128569"/>
          <a:ext cx="580519" cy="580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9E514-4FE5-44E7-B883-80D00A827F0C}">
      <dsp:nvSpPr>
        <dsp:cNvPr id="0" name=""/>
        <dsp:cNvSpPr/>
      </dsp:nvSpPr>
      <dsp:spPr>
        <a:xfrm>
          <a:off x="1219089" y="1891084"/>
          <a:ext cx="6792188" cy="1055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06" tIns="111706" rIns="111706" bIns="11170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July 2025 Data published in Peerfocus database</a:t>
          </a:r>
        </a:p>
      </dsp:txBody>
      <dsp:txXfrm>
        <a:off x="1219089" y="1891084"/>
        <a:ext cx="6792188" cy="1055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4571-3421-4D40-8D4E-1CECEAD4A39F}" type="datetimeFigureOut">
              <a:rPr lang="en-US" smtClean="0"/>
              <a:t>5/23/2025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2EF55-A561-114D-A4C5-6B9B7AFD8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53F9C-7C46-B51A-11A1-802A187BB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DDE302-7CC7-9107-375D-4D3F132A8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73050" y="714375"/>
            <a:ext cx="6337300" cy="3565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232CC-DE09-5A31-C5C0-DEC6403CB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5D7C9-EAB4-2A61-F60A-198C49FF1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985192" y="9126318"/>
            <a:ext cx="3048743" cy="480421"/>
          </a:xfrm>
          <a:prstGeom prst="rect">
            <a:avLst/>
          </a:prstGeom>
        </p:spPr>
        <p:txBody>
          <a:bodyPr/>
          <a:lstStyle/>
          <a:p>
            <a:pPr algn="l" defTabSz="926835">
              <a:buClr>
                <a:srgbClr val="000000"/>
              </a:buClr>
              <a:defRPr/>
            </a:pPr>
            <a:fld id="{6FE8CD6F-A2D5-4878-8393-98138BB4281C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926835">
                <a:buClr>
                  <a:srgbClr val="000000"/>
                </a:buClr>
                <a:defRPr/>
              </a:pPr>
              <a:t>3</a:t>
            </a:fld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29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AFE05-CD57-3B59-C94B-22CF810C4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021364-36CB-C7FA-2325-57F301B0A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73050" y="714375"/>
            <a:ext cx="6337300" cy="3565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FCC834-98D3-A185-2345-90075DED5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2D74A-9137-1449-9E9C-676CE62A4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985192" y="9126318"/>
            <a:ext cx="3048743" cy="480421"/>
          </a:xfrm>
          <a:prstGeom prst="rect">
            <a:avLst/>
          </a:prstGeom>
        </p:spPr>
        <p:txBody>
          <a:bodyPr/>
          <a:lstStyle/>
          <a:p>
            <a:pPr algn="l" defTabSz="926835">
              <a:buClr>
                <a:srgbClr val="000000"/>
              </a:buClr>
              <a:defRPr/>
            </a:pPr>
            <a:fld id="{6FE8CD6F-A2D5-4878-8393-98138BB4281C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926835">
                <a:buClr>
                  <a:srgbClr val="000000"/>
                </a:buClr>
                <a:defRPr/>
              </a:pPr>
              <a:t>8</a:t>
            </a:fld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43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Advocacy to Directors toolkit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UTM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143" y="4096817"/>
            <a:ext cx="3350257" cy="621020"/>
          </a:xfrm>
        </p:spPr>
        <p:txBody>
          <a:bodyPr>
            <a:normAutofit/>
          </a:bodyPr>
          <a:lstStyle>
            <a:lvl1pPr algn="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08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5/23/2025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UTM_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01010" y="419878"/>
            <a:ext cx="8229600" cy="417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718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10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5/23/2025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Placeholder Headline</a:t>
            </a:r>
          </a:p>
        </p:txBody>
      </p:sp>
    </p:spTree>
    <p:extLst>
      <p:ext uri="{BB962C8B-B14F-4D97-AF65-F5344CB8AC3E}">
        <p14:creationId xmlns:p14="http://schemas.microsoft.com/office/powerpoint/2010/main" val="129731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TM_PP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64" y="2366675"/>
            <a:ext cx="7772400" cy="1021556"/>
          </a:xfrm>
        </p:spPr>
        <p:txBody>
          <a:bodyPr anchor="t">
            <a:noAutofit/>
          </a:bodyPr>
          <a:lstStyle>
            <a:lvl1pPr algn="r">
              <a:defRPr sz="5000" b="1" cap="none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M_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74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TM_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585" y="1265398"/>
            <a:ext cx="4038600" cy="2545556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1"/>
                </a:solidFill>
              </a:defRPr>
            </a:lvl1pPr>
            <a:lvl2pPr>
              <a:defRPr sz="1800" b="0" i="0">
                <a:solidFill>
                  <a:schemeClr val="bg1"/>
                </a:solidFill>
              </a:defRPr>
            </a:lvl2pPr>
            <a:lvl3pPr>
              <a:defRPr sz="1800" b="0" i="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6585" y="1265398"/>
            <a:ext cx="4038600" cy="254555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UTM_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585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6585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05585" y="1799276"/>
            <a:ext cx="4038600" cy="2545556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1"/>
                </a:solidFill>
              </a:defRPr>
            </a:lvl1pPr>
            <a:lvl2pPr>
              <a:defRPr sz="1800" b="0" i="0">
                <a:solidFill>
                  <a:schemeClr val="bg1"/>
                </a:solidFill>
              </a:defRPr>
            </a:lvl2pPr>
            <a:lvl3pPr>
              <a:defRPr sz="1800" b="0" i="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96585" y="1799276"/>
            <a:ext cx="4038600" cy="254555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Placeholder Headline</a:t>
            </a:r>
          </a:p>
        </p:txBody>
      </p:sp>
    </p:spTree>
    <p:extLst>
      <p:ext uri="{BB962C8B-B14F-4D97-AF65-F5344CB8AC3E}">
        <p14:creationId xmlns:p14="http://schemas.microsoft.com/office/powerpoint/2010/main" val="149532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TM_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0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UTM_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10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Placeholder Headline</a:t>
            </a:r>
          </a:p>
        </p:txBody>
      </p:sp>
    </p:spTree>
    <p:extLst>
      <p:ext uri="{BB962C8B-B14F-4D97-AF65-F5344CB8AC3E}">
        <p14:creationId xmlns:p14="http://schemas.microsoft.com/office/powerpoint/2010/main" val="132608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TM_P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143" y="4096817"/>
            <a:ext cx="3350257" cy="621020"/>
          </a:xfrm>
        </p:spPr>
        <p:txBody>
          <a:bodyPr>
            <a:normAutofit/>
          </a:bodyPr>
          <a:lstStyle>
            <a:lvl1pPr algn="r">
              <a:defRPr sz="1800">
                <a:solidFill>
                  <a:srgbClr val="7A99A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60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TM_PP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64" y="2366675"/>
            <a:ext cx="7772400" cy="1021556"/>
          </a:xfrm>
        </p:spPr>
        <p:txBody>
          <a:bodyPr anchor="t">
            <a:noAutofit/>
          </a:bodyPr>
          <a:lstStyle>
            <a:lvl1pPr algn="r">
              <a:defRPr sz="5000" b="1" cap="none">
                <a:solidFill>
                  <a:srgbClr val="7A99AC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5/23/2025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8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M_PP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10" y="448220"/>
            <a:ext cx="8229600" cy="4146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026EB-BD94-6444-B6D9-7F7105DA5244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M_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10" y="421056"/>
            <a:ext cx="8229600" cy="4173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5/23/2025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2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585" y="1265398"/>
            <a:ext cx="4038600" cy="2545556"/>
          </a:xfrm>
        </p:spPr>
        <p:txBody>
          <a:bodyPr>
            <a:normAutofit/>
          </a:bodyPr>
          <a:lstStyle>
            <a:lvl1pPr>
              <a:defRPr sz="1800" b="0" i="0"/>
            </a:lvl1pPr>
            <a:lvl2pPr>
              <a:defRPr sz="1800" b="0" i="0"/>
            </a:lvl2pPr>
            <a:lvl3pPr>
              <a:defRPr sz="1800" b="0" i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6585" y="1265398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5/23/2025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0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585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6585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5/23/2025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05585" y="1799276"/>
            <a:ext cx="4038600" cy="2545556"/>
          </a:xfrm>
        </p:spPr>
        <p:txBody>
          <a:bodyPr>
            <a:normAutofit/>
          </a:bodyPr>
          <a:lstStyle>
            <a:lvl1pPr>
              <a:defRPr sz="1800" b="0" i="0"/>
            </a:lvl1pPr>
            <a:lvl2pPr>
              <a:defRPr sz="1800" b="0" i="0"/>
            </a:lvl2pPr>
            <a:lvl3pPr>
              <a:defRPr sz="1800" b="0" i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96585" y="1799276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Placeholder Headline</a:t>
            </a:r>
          </a:p>
        </p:txBody>
      </p:sp>
    </p:spTree>
    <p:extLst>
      <p:ext uri="{BB962C8B-B14F-4D97-AF65-F5344CB8AC3E}">
        <p14:creationId xmlns:p14="http://schemas.microsoft.com/office/powerpoint/2010/main" val="330520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6EB-BD94-6444-B6D9-7F7105DA5244}" type="datetimeFigureOut">
              <a:rPr lang="en-US" smtClean="0"/>
              <a:t>5/23/2025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8E33-9F05-3148-A590-6FFCC9EBA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3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M_PPT3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Placeholder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01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829" y="4604283"/>
            <a:ext cx="6947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Helvetica Light"/>
              </a:defRPr>
            </a:lvl1pPr>
          </a:lstStyle>
          <a:p>
            <a:fld id="{F0B026EB-BD94-6444-B6D9-7F7105DA5244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010" y="4603735"/>
            <a:ext cx="71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7C878E"/>
                </a:solidFill>
                <a:latin typeface="Helvetica Light"/>
              </a:defRPr>
            </a:lvl1pPr>
          </a:lstStyle>
          <a:p>
            <a:fld id="{EAB68E33-9F05-3148-A590-6FFCC9EBA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1" r:id="rId3"/>
    <p:sldLayoutId id="2147483664" r:id="rId4"/>
    <p:sldLayoutId id="2147483665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Helvetic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b="0" i="0" kern="1200">
          <a:solidFill>
            <a:srgbClr val="7C878E"/>
          </a:solidFill>
          <a:latin typeface="Helvetica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800" b="0" i="0" kern="1200" baseline="0">
          <a:solidFill>
            <a:srgbClr val="7C878E"/>
          </a:solidFill>
          <a:latin typeface="Helvetica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 baseline="0">
          <a:solidFill>
            <a:srgbClr val="7C878E"/>
          </a:solidFill>
          <a:latin typeface="Helvetica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882" y="2381107"/>
            <a:ext cx="5539369" cy="1611279"/>
          </a:xfrm>
        </p:spPr>
        <p:txBody>
          <a:bodyPr/>
          <a:lstStyle/>
          <a:p>
            <a:r>
              <a:rPr lang="en-US" dirty="0">
                <a:latin typeface="+mj-lt"/>
              </a:rPr>
              <a:t>AUTM: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  <a:cs typeface="Helvetica"/>
              </a:rPr>
              <a:t>Surveys, Tools &amp; Databases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br>
              <a:rPr lang="en-AU" sz="2500" b="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1DDC6-8553-4FCA-9A60-7DBAF370C27F}"/>
              </a:ext>
            </a:extLst>
          </p:cNvPr>
          <p:cNvSpPr txBox="1"/>
          <p:nvPr/>
        </p:nvSpPr>
        <p:spPr>
          <a:xfrm>
            <a:off x="3637076" y="4285240"/>
            <a:ext cx="47943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endParaRPr lang="en-US" dirty="0">
              <a:solidFill>
                <a:srgbClr val="7A99AC"/>
              </a:solidFill>
            </a:endParaRPr>
          </a:p>
          <a:p>
            <a:pPr algn="r"/>
            <a:r>
              <a:rPr lang="en-US" dirty="0">
                <a:solidFill>
                  <a:srgbClr val="7A99AC"/>
                </a:solidFill>
              </a:rPr>
              <a:t>May 23, 2025</a:t>
            </a: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640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264E-B82A-EFE2-3E2C-86DA7DDD1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5269-A71A-C9BE-C402-D1AE27F4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Helvetica"/>
              </a:rPr>
              <a:t>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57AA-526E-33E0-D585-DC17D13B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STATT - Statistics Access for Tech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02C86-57AE-C9F6-99FF-9DF06F4F40BB}"/>
              </a:ext>
            </a:extLst>
          </p:cNvPr>
          <p:cNvSpPr txBox="1"/>
          <p:nvPr/>
        </p:nvSpPr>
        <p:spPr>
          <a:xfrm>
            <a:off x="710293" y="1673679"/>
            <a:ext cx="7628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Searchable data from past </a:t>
            </a:r>
            <a:r>
              <a:rPr lang="en-US">
                <a:solidFill>
                  <a:srgbClr val="7C878E"/>
                </a:solidFill>
              </a:rPr>
              <a:t>licensing surveys (1991-2023)</a:t>
            </a:r>
            <a:endParaRPr lang="en-US" dirty="0">
              <a:solidFill>
                <a:srgbClr val="7C878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Benchmark your office against peer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Track trends on specific Research Institutions or Industries as a whole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Export data for review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New platform coming with our FY2024 Licensing Survey release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Better functionalities and capabilities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Benchmarking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Graphs/Charts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4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E32E1B-1976-DE5C-E567-05894AC68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765" y="1689463"/>
            <a:ext cx="5111750" cy="190029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22325-8BC7-38A1-7866-3D9BC0BD2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Staffing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Research Expenditures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Licenses and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License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Disclosures and Patents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Startups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Available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Survey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17D07C-D2B8-A99B-B10B-9AB1C683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STATT Data Fields</a:t>
            </a:r>
          </a:p>
        </p:txBody>
      </p:sp>
    </p:spTree>
    <p:extLst>
      <p:ext uri="{BB962C8B-B14F-4D97-AF65-F5344CB8AC3E}">
        <p14:creationId xmlns:p14="http://schemas.microsoft.com/office/powerpoint/2010/main" val="86443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905D-4E5D-E46B-FFD1-6E676B4C9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C008-142A-3470-0BF2-4BAC3F99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71" y="9286"/>
            <a:ext cx="8697079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TransACT – Transactional Academic Comparables Tracking</a:t>
            </a:r>
            <a:endParaRPr lang="en-US" dirty="0"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AB925-95B4-EF8C-950E-A4585F09FB18}"/>
              </a:ext>
            </a:extLst>
          </p:cNvPr>
          <p:cNvSpPr txBox="1"/>
          <p:nvPr/>
        </p:nvSpPr>
        <p:spPr>
          <a:xfrm>
            <a:off x="710293" y="1673679"/>
            <a:ext cx="6621236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rgbClr val="7C878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Powerful comprehensive database of terms and conditions</a:t>
            </a:r>
            <a:endParaRPr lang="en-US" dirty="0">
              <a:solidFill>
                <a:srgbClr val="7C878E"/>
              </a:solidFill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Improve negotiation using comparable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Discover alternative pricing or deal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</a:rPr>
              <a:t>Confirm fair market value for transactions</a:t>
            </a:r>
            <a:endParaRPr lang="en-US" dirty="0">
              <a:solidFill>
                <a:srgbClr val="7C878E"/>
              </a:solidFill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C878E"/>
              </a:solidFill>
              <a:cs typeface="Helvetica"/>
            </a:endParaRPr>
          </a:p>
          <a:p>
            <a:endParaRPr lang="en-US" dirty="0">
              <a:cs typeface="Helvetica"/>
            </a:endParaRPr>
          </a:p>
        </p:txBody>
      </p:sp>
      <p:pic>
        <p:nvPicPr>
          <p:cNvPr id="4" name="Picture 3" descr="A two orange people shaking hands&#10;&#10;AI-generated content may be incorrect.">
            <a:extLst>
              <a:ext uri="{FF2B5EF4-FFF2-40B4-BE49-F238E27FC236}">
                <a16:creationId xmlns:a16="http://schemas.microsoft.com/office/drawing/2014/main" id="{28AD5A12-C8B1-DBAA-49B8-F05D0DD06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69" y="2229264"/>
            <a:ext cx="2438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FA39-297D-2745-9A38-2AB1B14D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Helvetica"/>
              </a:rPr>
              <a:t>AIM – AUTM Innovation Marketplace</a:t>
            </a:r>
            <a:endParaRPr lang="en-US" dirty="0"/>
          </a:p>
        </p:txBody>
      </p:sp>
      <p:pic>
        <p:nvPicPr>
          <p:cNvPr id="4" name="Content Placeholder 3" descr="A close-up of a logo&#10;&#10;AI-generated content may be incorrect.">
            <a:extLst>
              <a:ext uri="{FF2B5EF4-FFF2-40B4-BE49-F238E27FC236}">
                <a16:creationId xmlns:a16="http://schemas.microsoft.com/office/drawing/2014/main" id="{D9A51145-0A79-2D71-72CA-F0FCD1DDA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0861" y="1163110"/>
            <a:ext cx="4210050" cy="2809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8303B9-2271-7925-95D3-E7CD69245CEA}"/>
              </a:ext>
            </a:extLst>
          </p:cNvPr>
          <p:cNvSpPr txBox="1"/>
          <p:nvPr/>
        </p:nvSpPr>
        <p:spPr>
          <a:xfrm>
            <a:off x="450611" y="1163110"/>
            <a:ext cx="367944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  <a:ea typeface="+mn-lt"/>
                <a:cs typeface="+mn-lt"/>
              </a:rPr>
              <a:t>AIM has more innovations listed than any portal of its kind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C878E"/>
                </a:solidFill>
                <a:ea typeface="+mn-lt"/>
                <a:cs typeface="+mn-lt"/>
              </a:rPr>
              <a:t>Showcases university technologies available for licensing</a:t>
            </a:r>
            <a:endParaRPr lang="en-US" dirty="0"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C878E"/>
                </a:solidFill>
                <a:ea typeface="+mn-lt"/>
                <a:cs typeface="+mn-lt"/>
              </a:rPr>
              <a:t>31,000 plus available technologies in the database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C878E"/>
                </a:solidFill>
                <a:ea typeface="+mn-lt"/>
                <a:cs typeface="+mn-lt"/>
              </a:rPr>
              <a:t>More than 2 million page views annual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7C878E"/>
                </a:solidFill>
                <a:ea typeface="+mn-lt"/>
                <a:cs typeface="+mn-lt"/>
              </a:rPr>
              <a:t>Upload your available technologies</a:t>
            </a:r>
          </a:p>
        </p:txBody>
      </p:sp>
    </p:spTree>
    <p:extLst>
      <p:ext uri="{BB962C8B-B14F-4D97-AF65-F5344CB8AC3E}">
        <p14:creationId xmlns:p14="http://schemas.microsoft.com/office/powerpoint/2010/main" val="207706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11142-0F93-46A0-552D-E06CB7355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4C48-380D-FF89-D4A3-80B4B354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Helvetica"/>
              </a:rPr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57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0EC1B-1C56-3121-F392-4A4B46A22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3C80-C6BE-B102-A747-27FB0F81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Helvetica"/>
              </a:rPr>
              <a:t>Tools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998863-5AA3-0A80-E287-3BA13D18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+mn-lt"/>
              </a:rPr>
              <a:t>Toolkits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n-lt"/>
              </a:rPr>
              <a:t>Tech Transfer Manual </a:t>
            </a:r>
          </a:p>
          <a:p>
            <a:pPr marL="1028700" lvl="1"/>
            <a:r>
              <a:rPr lang="en-US" dirty="0">
                <a:latin typeface="+mn-lt"/>
              </a:rPr>
              <a:t>PDF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n-lt"/>
              </a:rPr>
              <a:t>Agreements</a:t>
            </a:r>
          </a:p>
          <a:p>
            <a:pPr marL="1028700" lvl="1" indent="-285750">
              <a:buFont typeface="Courier New"/>
              <a:buChar char="o"/>
            </a:pPr>
            <a:r>
              <a:rPr lang="en-US" dirty="0">
                <a:latin typeface="+mn-lt"/>
              </a:rPr>
              <a:t>Material Transfer Agreements</a:t>
            </a:r>
          </a:p>
          <a:p>
            <a:pPr marL="1028700" lvl="1" indent="-285750">
              <a:buFont typeface="Courier New"/>
              <a:buChar char="o"/>
            </a:pPr>
            <a:r>
              <a:rPr lang="en-US" dirty="0">
                <a:latin typeface="+mn-lt"/>
              </a:rPr>
              <a:t>Model Inter-Institutional Agreement (Model IIA)</a:t>
            </a:r>
          </a:p>
          <a:p>
            <a:pPr marL="1028700" lvl="1" indent="-285750">
              <a:buFont typeface="Courier New"/>
              <a:buChar char="o"/>
            </a:pPr>
            <a:r>
              <a:rPr lang="en-US" dirty="0">
                <a:latin typeface="+mn-lt"/>
              </a:rPr>
              <a:t>US- BOLT Life Science Sample License Agreement</a:t>
            </a:r>
          </a:p>
        </p:txBody>
      </p:sp>
    </p:spTree>
    <p:extLst>
      <p:ext uri="{BB962C8B-B14F-4D97-AF65-F5344CB8AC3E}">
        <p14:creationId xmlns:p14="http://schemas.microsoft.com/office/powerpoint/2010/main" val="18139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9772" y="9286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buClr>
                <a:srgbClr val="FFFFFF"/>
              </a:buClr>
            </a:pPr>
            <a:r>
              <a:rPr lang="en-US" kern="0" dirty="0">
                <a:solidFill>
                  <a:srgbClr val="FFFFFF"/>
                </a:solidFill>
                <a:latin typeface="+mj-lt"/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595AA-5532-4749-B66A-62A5050251CA}"/>
              </a:ext>
            </a:extLst>
          </p:cNvPr>
          <p:cNvSpPr txBox="1"/>
          <p:nvPr/>
        </p:nvSpPr>
        <p:spPr>
          <a:xfrm>
            <a:off x="1545535" y="1763802"/>
            <a:ext cx="6052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Contact </a:t>
            </a: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rgbClr val="7A99AC"/>
                </a:solidFill>
              </a:rPr>
              <a:t>Katie Ventrice – kventrice@autm.net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E9F5B-EC20-6185-37FA-B0C1C4D60FEE}"/>
              </a:ext>
            </a:extLst>
          </p:cNvPr>
          <p:cNvSpPr txBox="1"/>
          <p:nvPr/>
        </p:nvSpPr>
        <p:spPr>
          <a:xfrm>
            <a:off x="2719346" y="4152232"/>
            <a:ext cx="370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Find AUTM on social media!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8821903-E4E1-661D-C6CA-88BA5E687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0998" y="3707549"/>
            <a:ext cx="3222004" cy="3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BB9C-4E0A-872A-A07D-CA2D3701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Helvetica"/>
              </a:rPr>
              <a:t>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0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03B3B-39AD-4615-EBA6-311CFBF47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C37D-7A36-3FE4-A4F3-503DD9D4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395" y="1047495"/>
            <a:ext cx="6456734" cy="857250"/>
          </a:xfrm>
        </p:spPr>
        <p:txBody>
          <a:bodyPr/>
          <a:lstStyle/>
          <a:p>
            <a:pPr algn="l"/>
            <a:r>
              <a:rPr lang="en-US" sz="2700" b="1" dirty="0"/>
              <a:t>In the past 25 years…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CDCADCF-4C38-6CD7-EEE4-F3C3447FD0E1}"/>
              </a:ext>
            </a:extLst>
          </p:cNvPr>
          <p:cNvSpPr txBox="1">
            <a:spLocks/>
          </p:cNvSpPr>
          <p:nvPr/>
        </p:nvSpPr>
        <p:spPr>
          <a:xfrm>
            <a:off x="389772" y="9286"/>
            <a:ext cx="853489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buClr>
                <a:srgbClr val="FFFFFF"/>
              </a:buClr>
            </a:pPr>
            <a:r>
              <a:rPr lang="en-US" kern="0" dirty="0">
                <a:solidFill>
                  <a:srgbClr val="FFFFFF"/>
                </a:solidFill>
                <a:latin typeface="+mj-lt"/>
              </a:rPr>
              <a:t>Licensing Activity Survey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93BC2A9-B872-A940-26DD-A9FC3F9B50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00732" y="1047495"/>
            <a:ext cx="5504661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Over 30 years Academic Licensing Data </a:t>
            </a:r>
          </a:p>
          <a:p>
            <a:endParaRPr lang="en-US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396" lvl="1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Research Funding</a:t>
            </a:r>
          </a:p>
          <a:p>
            <a:pPr marL="914396" lvl="1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Impact of Innovation</a:t>
            </a:r>
          </a:p>
          <a:p>
            <a:pPr marL="914396" lvl="1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Patent Activity</a:t>
            </a:r>
          </a:p>
          <a:p>
            <a:pPr marL="914396" lvl="1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Licensing Income</a:t>
            </a:r>
          </a:p>
          <a:p>
            <a:pPr marL="914396" lvl="1" indent="-17144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Start-ups</a:t>
            </a:r>
          </a:p>
          <a:p>
            <a:pPr marL="914396" lvl="1" indent="-171446"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396" lvl="1" indent="-171446"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6BB4A-D205-059B-01E8-06905A60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3" y="1042483"/>
            <a:ext cx="2813756" cy="36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D2F6-70DA-6CA0-A85D-62593733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Data Submittal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5E86F-316C-D4D7-4F7B-36D63112D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585" y="1265398"/>
            <a:ext cx="4038600" cy="25455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Open to US &amp; Canadian Universities, Institutions and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Data is reported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Data is submitted through a questionnaire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Pros and Cons of Research Grant Funding">
            <a:extLst>
              <a:ext uri="{FF2B5EF4-FFF2-40B4-BE49-F238E27FC236}">
                <a16:creationId xmlns:a16="http://schemas.microsoft.com/office/drawing/2014/main" id="{6C2DC23F-E046-A2CD-DFF8-F209D890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1229"/>
          <a:stretch>
            <a:fillRect/>
          </a:stretch>
        </p:blipFill>
        <p:spPr bwMode="auto">
          <a:xfrm>
            <a:off x="4596585" y="1265398"/>
            <a:ext cx="4038600" cy="254555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9058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1FDA1-3755-DFB5-40D9-CCEADF0DF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375C-09AB-D379-E5E8-C12BA231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Data Published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7863-08BB-7650-B394-ECDBF1C65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585" y="1265398"/>
            <a:ext cx="4038600" cy="2545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Data published yearly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STATT database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PDF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June 30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– FY24 US Licensing Survey will be published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Helvetica"/>
              </a:rPr>
              <a:t>July – FY24 Canadian Licensing Survey published (</a:t>
            </a:r>
            <a:r>
              <a:rPr lang="en-US">
                <a:latin typeface="+mn-lt"/>
                <a:cs typeface="Helvetica"/>
              </a:rPr>
              <a:t>Data collection closes May 30</a:t>
            </a:r>
            <a:r>
              <a:rPr lang="en-US" baseline="30000">
                <a:latin typeface="+mn-lt"/>
                <a:cs typeface="Helvetica"/>
              </a:rPr>
              <a:t>th)</a:t>
            </a:r>
            <a:endParaRPr lang="en-US" dirty="0">
              <a:latin typeface="+mn-lt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7CF1B2-DCD1-E8EA-D678-C91FC8C2A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91" y="1265398"/>
            <a:ext cx="2010988" cy="2545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978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8743-2803-8287-CFD0-B8B87538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– US and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E54A-3894-389E-BE6D-D048B671AD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Filled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C8203-F80C-F131-DCCC-E29FDF4B2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1910" y="1005339"/>
            <a:ext cx="4038600" cy="2545556"/>
          </a:xfrm>
        </p:spPr>
        <p:txBody>
          <a:bodyPr/>
          <a:lstStyle/>
          <a:p>
            <a:r>
              <a:rPr lang="en-US" b="1" dirty="0"/>
              <a:t>Customizable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C42E8-ADD9-EF12-7B74-BBC7BAF1A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72" y="1005339"/>
            <a:ext cx="3115055" cy="4005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6DC0F-2B86-F3B3-855A-DCF90F33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998" y="919704"/>
            <a:ext cx="3009946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3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8F38C-0604-F8FE-0C07-312F19500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901F-BBAC-F740-135C-B02D603D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2024 Licensing Survey Important</a:t>
            </a:r>
            <a:r>
              <a:rPr lang="en-US" kern="1200" dirty="0"/>
              <a:t> Dates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F7BEFD5-B2F7-4385-75B0-7BBE02E44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186982"/>
              </p:ext>
            </p:extLst>
          </p:nvPr>
        </p:nvGraphicFramePr>
        <p:xfrm>
          <a:off x="401010" y="1200151"/>
          <a:ext cx="7845368" cy="286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80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0E37-2919-F8FB-718F-AA10CC077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E0A6-96A5-F386-0C3E-2C932ECC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395" y="1047495"/>
            <a:ext cx="6456734" cy="857250"/>
          </a:xfrm>
        </p:spPr>
        <p:txBody>
          <a:bodyPr/>
          <a:lstStyle/>
          <a:p>
            <a:pPr algn="l"/>
            <a:r>
              <a:rPr lang="en-US" sz="2700" b="1" dirty="0"/>
              <a:t>In the past 25 years…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E5E6B41-D38A-B515-2FFA-9BEA7AB8710E}"/>
              </a:ext>
            </a:extLst>
          </p:cNvPr>
          <p:cNvSpPr txBox="1">
            <a:spLocks/>
          </p:cNvSpPr>
          <p:nvPr/>
        </p:nvSpPr>
        <p:spPr>
          <a:xfrm>
            <a:off x="389772" y="9286"/>
            <a:ext cx="853489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buClr>
                <a:srgbClr val="FFFFFF"/>
              </a:buClr>
            </a:pPr>
            <a:r>
              <a:rPr lang="en-US" kern="0" dirty="0">
                <a:solidFill>
                  <a:srgbClr val="FFFFFF"/>
                </a:solidFill>
                <a:latin typeface="+mj-lt"/>
              </a:rPr>
              <a:t>Biennial 2024 Salary Survey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804C7B4-3969-47B4-3C4A-FE5D8D622B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6669" y="1047495"/>
            <a:ext cx="5145432" cy="38041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i="0" dirty="0">
                <a:solidFill>
                  <a:srgbClr val="5B5B5B"/>
                </a:solidFill>
                <a:effectLst/>
                <a:latin typeface="+mn-lt"/>
              </a:rPr>
              <a:t>Industry’s best tool from tracking compensation trends to mapping careers in technology transfer.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B5B5B"/>
                </a:solidFill>
                <a:latin typeface="+mn-lt"/>
              </a:rPr>
              <a:t>D</a:t>
            </a:r>
            <a:r>
              <a:rPr lang="en-US" b="0" i="0" dirty="0">
                <a:solidFill>
                  <a:srgbClr val="5B5B5B"/>
                </a:solidFill>
                <a:effectLst/>
                <a:latin typeface="+mn-lt"/>
              </a:rPr>
              <a:t>atabase includes: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B5B5B"/>
                </a:solidFill>
                <a:effectLst/>
                <a:latin typeface="+mn-lt"/>
              </a:rPr>
              <a:t>Salary statistics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B5B5B"/>
                </a:solidFill>
                <a:effectLst/>
                <a:latin typeface="+mn-lt"/>
              </a:rPr>
              <a:t>Institutional characteristics </a:t>
            </a:r>
            <a:endParaRPr lang="en-US" dirty="0">
              <a:solidFill>
                <a:srgbClr val="5B5B5B"/>
              </a:solidFill>
              <a:latin typeface="+mn-lt"/>
            </a:endParaRP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B5B5B"/>
                </a:solidFill>
                <a:effectLst/>
                <a:latin typeface="+mn-lt"/>
              </a:rPr>
              <a:t>Region, office size, remote work options, incentive compensation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B5B5B"/>
                </a:solidFill>
                <a:latin typeface="+mn-lt"/>
              </a:rPr>
              <a:t>I</a:t>
            </a:r>
            <a:r>
              <a:rPr lang="en-US" b="0" i="0" dirty="0">
                <a:solidFill>
                  <a:srgbClr val="5B5B5B"/>
                </a:solidFill>
                <a:effectLst/>
                <a:latin typeface="+mn-lt"/>
              </a:rPr>
              <a:t>ndividual characteristics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B5B5B"/>
                </a:solidFill>
                <a:latin typeface="+mn-lt"/>
              </a:rPr>
              <a:t>E</a:t>
            </a:r>
            <a:r>
              <a:rPr lang="en-US" b="0" i="0" dirty="0">
                <a:solidFill>
                  <a:srgbClr val="5B5B5B"/>
                </a:solidFill>
                <a:effectLst/>
                <a:latin typeface="+mn-lt"/>
              </a:rPr>
              <a:t>ducational degree, gender, experience, number of direct reports</a:t>
            </a:r>
            <a:endParaRPr lang="en-US" dirty="0">
              <a:solidFill>
                <a:srgbClr val="5B5B5B"/>
              </a:solidFill>
              <a:latin typeface="+mn-lt"/>
              <a:cs typeface="Helvetica"/>
            </a:endParaRPr>
          </a:p>
          <a:p>
            <a:pPr marL="913765" lvl="1" indent="-170815"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27135-BFFC-BFB4-D055-9D8D34F0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267" y="1971404"/>
            <a:ext cx="3649435" cy="17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66EF-D559-1E00-A6F5-705C4BD0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72" y="9286"/>
            <a:ext cx="73152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Salary Survey Important Dates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D95A223-9B6D-5FD8-405B-06DA28ED5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667314"/>
              </p:ext>
            </p:extLst>
          </p:nvPr>
        </p:nvGraphicFramePr>
        <p:xfrm>
          <a:off x="389772" y="866536"/>
          <a:ext cx="8011278" cy="351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47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bab58d-a4e2-42c9-8c08-52b00779ec6b">
      <Terms xmlns="http://schemas.microsoft.com/office/infopath/2007/PartnerControls"/>
    </lcf76f155ced4ddcb4097134ff3c332f>
    <TaxCatchAll xmlns="aef120c7-7d16-4938-9022-2ee41d07909d" xsi:nil="true"/>
    <EndDate xmlns="39bab58d-a4e2-42c9-8c08-52b00779ec6b" xsi:nil="true"/>
    <AuthDate xmlns="39bab58d-a4e2-42c9-8c08-52b00779ec6b" xsi:nil="true"/>
    <DocumentType xmlns="39bab58d-a4e2-42c9-8c08-52b00779ec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3CDB2648F62D418E06B8E7B5F1255B" ma:contentTypeVersion="23" ma:contentTypeDescription="Create a new document." ma:contentTypeScope="" ma:versionID="d22b001e637e8f91d12d67262b07ab22">
  <xsd:schema xmlns:xsd="http://www.w3.org/2001/XMLSchema" xmlns:xs="http://www.w3.org/2001/XMLSchema" xmlns:p="http://schemas.microsoft.com/office/2006/metadata/properties" xmlns:ns2="39bab58d-a4e2-42c9-8c08-52b00779ec6b" xmlns:ns3="aef120c7-7d16-4938-9022-2ee41d07909d" targetNamespace="http://schemas.microsoft.com/office/2006/metadata/properties" ma:root="true" ma:fieldsID="1c36316c7766826389c4a0ae03e6bf70" ns2:_="" ns3:_="">
    <xsd:import namespace="39bab58d-a4e2-42c9-8c08-52b00779ec6b"/>
    <xsd:import namespace="aef120c7-7d16-4938-9022-2ee41d0790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ocumentType" minOccurs="0"/>
                <xsd:element ref="ns2:AuthDate" minOccurs="0"/>
                <xsd:element ref="ns2:EndDat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ab58d-a4e2-42c9-8c08-52b00779e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dce571-4842-41cb-b304-af250ad7de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cumentType" ma:index="26" nillable="true" ma:displayName="Document Type" ma:format="Dropdown" ma:internalName="DocumentType">
      <xsd:simpleType>
        <xsd:restriction base="dms:Choice">
          <xsd:enumeration value="Contract"/>
          <xsd:enumeration value="Invoice"/>
          <xsd:enumeration value="Receipt"/>
          <xsd:enumeration value="Quote"/>
        </xsd:restriction>
      </xsd:simpleType>
    </xsd:element>
    <xsd:element name="AuthDate" ma:index="27" nillable="true" ma:displayName="Auth Date" ma:format="DateOnly" ma:internalName="AuthDate">
      <xsd:simpleType>
        <xsd:restriction base="dms:DateTime"/>
      </xsd:simpleType>
    </xsd:element>
    <xsd:element name="EndDate" ma:index="28" nillable="true" ma:displayName="End Date" ma:format="DateOnly" ma:internalName="EndDate">
      <xsd:simpleType>
        <xsd:restriction base="dms:DateTim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120c7-7d16-4938-9022-2ee41d0790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105ab4-7c02-4451-8904-3686ceedce47}" ma:internalName="TaxCatchAll" ma:showField="CatchAllData" ma:web="aef120c7-7d16-4938-9022-2ee41d0790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69FAC2-E3A0-4CD5-B050-9C7D327811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F45A57-8379-4FAE-AB1E-DBF002E2805C}">
  <ds:schemaRefs>
    <ds:schemaRef ds:uri="39bab58d-a4e2-42c9-8c08-52b00779ec6b"/>
    <ds:schemaRef ds:uri="aef120c7-7d16-4938-9022-2ee41d0790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FC63FA-B8EA-46EC-97DE-C80119DC1E30}">
  <ds:schemaRefs>
    <ds:schemaRef ds:uri="39bab58d-a4e2-42c9-8c08-52b00779ec6b"/>
    <ds:schemaRef ds:uri="aef120c7-7d16-4938-9022-2ee41d0790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421</Words>
  <Application>Microsoft Office PowerPoint</Application>
  <PresentationFormat>On-screen Show (16:9)</PresentationFormat>
  <Paragraphs>93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Helvetica</vt:lpstr>
      <vt:lpstr>Helvetica Light</vt:lpstr>
      <vt:lpstr>Lucida Grande</vt:lpstr>
      <vt:lpstr>Office Theme</vt:lpstr>
      <vt:lpstr>AUTM:  Surveys, Tools &amp; Databases   </vt:lpstr>
      <vt:lpstr>Surveys</vt:lpstr>
      <vt:lpstr>In the past 25 years…</vt:lpstr>
      <vt:lpstr>Data Submittal</vt:lpstr>
      <vt:lpstr>Data Published</vt:lpstr>
      <vt:lpstr>Infographic – US and Canada</vt:lpstr>
      <vt:lpstr>2024 Licensing Survey Important Dates</vt:lpstr>
      <vt:lpstr>In the past 25 years…</vt:lpstr>
      <vt:lpstr>Salary Survey Important Dates</vt:lpstr>
      <vt:lpstr>Databases</vt:lpstr>
      <vt:lpstr>STATT - Statistics Access for Tech Transfer</vt:lpstr>
      <vt:lpstr>STATT Data Fields</vt:lpstr>
      <vt:lpstr>TransACT – Transactional Academic Comparables Tracking</vt:lpstr>
      <vt:lpstr>AIM – AUTM Innovation Marketplace</vt:lpstr>
      <vt:lpstr>Tools</vt:lpstr>
      <vt:lpstr>Tools</vt:lpstr>
      <vt:lpstr>PowerPoint Presentation</vt:lpstr>
    </vt:vector>
  </TitlesOfParts>
  <Company>Bates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Cyprus</dc:creator>
  <cp:lastModifiedBy>Katie Ventrice</cp:lastModifiedBy>
  <cp:revision>1</cp:revision>
  <dcterms:created xsi:type="dcterms:W3CDTF">2018-01-17T16:29:00Z</dcterms:created>
  <dcterms:modified xsi:type="dcterms:W3CDTF">2025-05-23T15:30:46Z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0x010100F43CDB2648F62D418E06B8E7B5F1255B</vt:lpwstr>
  </property>
  <property fmtid="{D5CDD505-2E9C-101B-9397-08002B2CF9AE}" pid="3" name="Order">
    <vt:r8>971800</vt:r8>
  </property>
  <property fmtid="{D5CDD505-2E9C-101B-9397-08002B2CF9AE}" pid="4" name="MediaServiceImageTags">
    <vt:lpwstr/>
  </property>
</Properties>
</file>